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tags/tag15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diagrams/data1.xml" ContentType="application/vnd.openxmlformats-officedocument.drawingml.diagramData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5" r:id="rId3"/>
    <p:sldId id="284" r:id="rId4"/>
    <p:sldId id="266" r:id="rId5"/>
    <p:sldId id="283" r:id="rId6"/>
    <p:sldId id="286" r:id="rId7"/>
    <p:sldId id="258" r:id="rId8"/>
    <p:sldId id="268" r:id="rId9"/>
    <p:sldId id="285" r:id="rId10"/>
    <p:sldId id="267" r:id="rId11"/>
    <p:sldId id="287" r:id="rId12"/>
    <p:sldId id="269" r:id="rId13"/>
    <p:sldId id="261" r:id="rId14"/>
    <p:sldId id="270" r:id="rId15"/>
    <p:sldId id="262" r:id="rId16"/>
    <p:sldId id="272" r:id="rId17"/>
    <p:sldId id="271" r:id="rId18"/>
    <p:sldId id="273" r:id="rId19"/>
    <p:sldId id="276" r:id="rId20"/>
    <p:sldId id="289" r:id="rId21"/>
    <p:sldId id="291" r:id="rId22"/>
    <p:sldId id="292" r:id="rId23"/>
    <p:sldId id="260" r:id="rId24"/>
    <p:sldId id="290" r:id="rId25"/>
    <p:sldId id="259" r:id="rId26"/>
    <p:sldId id="282" r:id="rId27"/>
    <p:sldId id="279" r:id="rId28"/>
    <p:sldId id="278" r:id="rId29"/>
    <p:sldId id="277" r:id="rId30"/>
    <p:sldId id="288" r:id="rId31"/>
    <p:sldId id="274" r:id="rId32"/>
    <p:sldId id="275" r:id="rId33"/>
    <p:sldId id="280" r:id="rId3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84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99" autoAdjust="0"/>
    <p:restoredTop sz="94660"/>
  </p:normalViewPr>
  <p:slideViewPr>
    <p:cSldViewPr>
      <p:cViewPr>
        <p:scale>
          <a:sx n="60" d="100"/>
          <a:sy n="60" d="100"/>
        </p:scale>
        <p:origin x="-78" y="6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r\Mis%20documentos\TESIS%20Norymar%20JBZ\Parte%20Experimental\CORRIDAS\Corridas%20Fac.Ing\Comparacion-CATALIZADORES%20TOM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Dr\Mis%20documentos\TESIS%20Norymar%20JBZ\Parte%20Experimental\CORRIDAS\Corridas%20Fac.Ing\Comparacion-CATALIZADORES%20TOM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chart>
    <c:autoTitleDeleted val="1"/>
    <c:plotArea>
      <c:layout>
        <c:manualLayout>
          <c:layoutTarget val="inner"/>
          <c:xMode val="edge"/>
          <c:yMode val="edge"/>
          <c:x val="0.12627996870331218"/>
          <c:y val="7.2938567231076917E-2"/>
          <c:w val="0.79692899168171372"/>
          <c:h val="0.64837426825513045"/>
        </c:manualLayout>
      </c:layout>
      <c:scatterChart>
        <c:scatterStyle val="smoothMarker"/>
        <c:ser>
          <c:idx val="0"/>
          <c:order val="0"/>
          <c:tx>
            <c:v>XCH4-Polvo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FF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RESUMEN!$B$16:$B$30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18</c:v>
                </c:pt>
                <c:pt idx="6">
                  <c:v>18.5</c:v>
                </c:pt>
                <c:pt idx="7">
                  <c:v>20</c:v>
                </c:pt>
                <c:pt idx="8">
                  <c:v>20.5</c:v>
                </c:pt>
                <c:pt idx="9">
                  <c:v>21</c:v>
                </c:pt>
                <c:pt idx="10">
                  <c:v>21.5</c:v>
                </c:pt>
                <c:pt idx="11">
                  <c:v>22</c:v>
                </c:pt>
                <c:pt idx="12">
                  <c:v>23</c:v>
                </c:pt>
                <c:pt idx="13">
                  <c:v>23.5</c:v>
                </c:pt>
                <c:pt idx="14">
                  <c:v>24</c:v>
                </c:pt>
              </c:numCache>
            </c:numRef>
          </c:xVal>
          <c:yVal>
            <c:numRef>
              <c:f>RESUMEN!$C$16:$C$30</c:f>
              <c:numCache>
                <c:formatCode>0.00</c:formatCode>
                <c:ptCount val="15"/>
                <c:pt idx="0">
                  <c:v>37.096335450536088</c:v>
                </c:pt>
                <c:pt idx="1">
                  <c:v>38.296793872251413</c:v>
                </c:pt>
                <c:pt idx="2">
                  <c:v>37.83123718864379</c:v>
                </c:pt>
                <c:pt idx="3">
                  <c:v>38.598246284242244</c:v>
                </c:pt>
                <c:pt idx="4">
                  <c:v>34.860860685283612</c:v>
                </c:pt>
                <c:pt idx="5">
                  <c:v>51.22067416532019</c:v>
                </c:pt>
                <c:pt idx="6">
                  <c:v>52.626485894316254</c:v>
                </c:pt>
                <c:pt idx="7">
                  <c:v>53.232066331422253</c:v>
                </c:pt>
                <c:pt idx="8">
                  <c:v>51.323908238361462</c:v>
                </c:pt>
                <c:pt idx="9">
                  <c:v>51.933502095153763</c:v>
                </c:pt>
                <c:pt idx="10">
                  <c:v>56.51705034463383</c:v>
                </c:pt>
                <c:pt idx="11">
                  <c:v>58.857765892770345</c:v>
                </c:pt>
                <c:pt idx="12">
                  <c:v>61.511974111956299</c:v>
                </c:pt>
                <c:pt idx="13">
                  <c:v>62.033718671171613</c:v>
                </c:pt>
                <c:pt idx="14">
                  <c:v>59.994678502786194</c:v>
                </c:pt>
              </c:numCache>
            </c:numRef>
          </c:yVal>
          <c:smooth val="1"/>
        </c:ser>
        <c:ser>
          <c:idx val="1"/>
          <c:order val="1"/>
          <c:tx>
            <c:v>XCH4-Estructura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99CC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RESUMEN!$B$162:$B$178</c:f>
              <c:numCache>
                <c:formatCode>0.0</c:formatCode>
                <c:ptCount val="17"/>
                <c:pt idx="0">
                  <c:v>1.25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</c:numCache>
            </c:numRef>
          </c:xVal>
          <c:yVal>
            <c:numRef>
              <c:f>RESUMEN!$C$162:$C$178</c:f>
              <c:numCache>
                <c:formatCode>0.00</c:formatCode>
                <c:ptCount val="17"/>
                <c:pt idx="0">
                  <c:v>55.565262260248801</c:v>
                </c:pt>
                <c:pt idx="1">
                  <c:v>64.352478974748948</c:v>
                </c:pt>
                <c:pt idx="2">
                  <c:v>62.738479980060511</c:v>
                </c:pt>
                <c:pt idx="3">
                  <c:v>64.092648643872423</c:v>
                </c:pt>
                <c:pt idx="4">
                  <c:v>64.463513302862822</c:v>
                </c:pt>
                <c:pt idx="5">
                  <c:v>64.390240649400795</c:v>
                </c:pt>
                <c:pt idx="6">
                  <c:v>67.793542836993069</c:v>
                </c:pt>
                <c:pt idx="7">
                  <c:v>67.751529847978546</c:v>
                </c:pt>
                <c:pt idx="8">
                  <c:v>68.536272464236873</c:v>
                </c:pt>
                <c:pt idx="9">
                  <c:v>70.231796663801887</c:v>
                </c:pt>
                <c:pt idx="10">
                  <c:v>86.336830257065827</c:v>
                </c:pt>
                <c:pt idx="11">
                  <c:v>88.484207730936703</c:v>
                </c:pt>
                <c:pt idx="12">
                  <c:v>89.050886045990879</c:v>
                </c:pt>
                <c:pt idx="13">
                  <c:v>88.702656665720397</c:v>
                </c:pt>
                <c:pt idx="14">
                  <c:v>88.508208224280168</c:v>
                </c:pt>
                <c:pt idx="15">
                  <c:v>89.436005073437613</c:v>
                </c:pt>
                <c:pt idx="16">
                  <c:v>89.404004415646327</c:v>
                </c:pt>
              </c:numCache>
            </c:numRef>
          </c:yVal>
          <c:smooth val="1"/>
        </c:ser>
        <c:axId val="63933056"/>
        <c:axId val="63968384"/>
      </c:scatterChart>
      <c:valAx>
        <c:axId val="63933056"/>
        <c:scaling>
          <c:orientation val="minMax"/>
          <c:max val="25"/>
          <c:min val="0"/>
        </c:scaling>
        <c:axPos val="b"/>
        <c:title>
          <c:tx>
            <c:rich>
              <a:bodyPr/>
              <a:lstStyle/>
              <a:p>
                <a:pPr>
                  <a:defRPr lang="en-US"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Tiempo [h]</a:t>
                </a:r>
              </a:p>
            </c:rich>
          </c:tx>
          <c:layout>
            <c:manualLayout>
              <c:xMode val="edge"/>
              <c:yMode val="edge"/>
              <c:x val="0.46928366747852518"/>
              <c:y val="0.7500015008675016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3968384"/>
        <c:crosses val="autoZero"/>
        <c:crossBetween val="midCat"/>
        <c:majorUnit val="2"/>
      </c:valAx>
      <c:valAx>
        <c:axId val="63968384"/>
        <c:scaling>
          <c:orientation val="minMax"/>
          <c:max val="100"/>
          <c:min val="-50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n-US"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Convesión Xi [%]</a:t>
                </a:r>
              </a:p>
            </c:rich>
          </c:tx>
          <c:layout>
            <c:manualLayout>
              <c:xMode val="edge"/>
              <c:yMode val="edge"/>
              <c:x val="1.0753631802653337E-2"/>
              <c:y val="0.25077177617432544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3933056"/>
        <c:crosses val="autoZero"/>
        <c:crossBetween val="midCat"/>
        <c:majorUnit val="25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704392763744946"/>
          <c:y val="0.85050109970849763"/>
          <c:w val="0.58020526160981345"/>
          <c:h val="0.1229510657159839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en-US"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</c:chart>
  <c:spPr>
    <a:solidFill>
      <a:srgbClr val="FFFFFF"/>
    </a:solidFill>
    <a:ln w="12700">
      <a:solidFill>
        <a:srgbClr val="C0C0C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roundedCorners val="1"/>
  <c:chart>
    <c:autoTitleDeleted val="1"/>
    <c:plotArea>
      <c:layout>
        <c:manualLayout>
          <c:layoutTarget val="inner"/>
          <c:xMode val="edge"/>
          <c:yMode val="edge"/>
          <c:x val="0.12627996870331218"/>
          <c:y val="7.2938567231076834E-2"/>
          <c:w val="0.79692899168171372"/>
          <c:h val="0.64837426825513123"/>
        </c:manualLayout>
      </c:layout>
      <c:scatterChart>
        <c:scatterStyle val="smoothMarker"/>
        <c:ser>
          <c:idx val="0"/>
          <c:order val="0"/>
          <c:tx>
            <c:v>XCH4-Polvo</c:v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FF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RESUMEN!$B$16:$B$30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18</c:v>
                </c:pt>
                <c:pt idx="6">
                  <c:v>18.5</c:v>
                </c:pt>
                <c:pt idx="7">
                  <c:v>20</c:v>
                </c:pt>
                <c:pt idx="8">
                  <c:v>20.5</c:v>
                </c:pt>
                <c:pt idx="9">
                  <c:v>21</c:v>
                </c:pt>
                <c:pt idx="10">
                  <c:v>21.5</c:v>
                </c:pt>
                <c:pt idx="11">
                  <c:v>22</c:v>
                </c:pt>
                <c:pt idx="12">
                  <c:v>23</c:v>
                </c:pt>
                <c:pt idx="13">
                  <c:v>23.5</c:v>
                </c:pt>
                <c:pt idx="14">
                  <c:v>24</c:v>
                </c:pt>
              </c:numCache>
            </c:numRef>
          </c:xVal>
          <c:yVal>
            <c:numRef>
              <c:f>RESUMEN!$C$16:$C$30</c:f>
              <c:numCache>
                <c:formatCode>0.00</c:formatCode>
                <c:ptCount val="15"/>
                <c:pt idx="0">
                  <c:v>37.096335450536088</c:v>
                </c:pt>
                <c:pt idx="1">
                  <c:v>38.296793872251413</c:v>
                </c:pt>
                <c:pt idx="2">
                  <c:v>37.831237188643733</c:v>
                </c:pt>
                <c:pt idx="3">
                  <c:v>38.598246284242244</c:v>
                </c:pt>
                <c:pt idx="4">
                  <c:v>34.860860685283512</c:v>
                </c:pt>
                <c:pt idx="5">
                  <c:v>51.22067416532019</c:v>
                </c:pt>
                <c:pt idx="6">
                  <c:v>52.626485894316254</c:v>
                </c:pt>
                <c:pt idx="7">
                  <c:v>53.232066331422253</c:v>
                </c:pt>
                <c:pt idx="8">
                  <c:v>51.323908238361462</c:v>
                </c:pt>
                <c:pt idx="9">
                  <c:v>51.933502095153763</c:v>
                </c:pt>
                <c:pt idx="10">
                  <c:v>56.51705034463383</c:v>
                </c:pt>
                <c:pt idx="11">
                  <c:v>58.857765892770345</c:v>
                </c:pt>
                <c:pt idx="12">
                  <c:v>61.511974111956249</c:v>
                </c:pt>
                <c:pt idx="13">
                  <c:v>62.033718671171613</c:v>
                </c:pt>
                <c:pt idx="14">
                  <c:v>59.994678502786194</c:v>
                </c:pt>
              </c:numCache>
            </c:numRef>
          </c:yVal>
          <c:smooth val="1"/>
        </c:ser>
        <c:ser>
          <c:idx val="1"/>
          <c:order val="1"/>
          <c:tx>
            <c:v>XCH4-Estructura</c:v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99CC"/>
              </a:solidFill>
              <a:ln>
                <a:solidFill>
                  <a:srgbClr val="FF0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RESUMEN!$B$162:$B$178</c:f>
              <c:numCache>
                <c:formatCode>0.0</c:formatCode>
                <c:ptCount val="17"/>
                <c:pt idx="0">
                  <c:v>1.25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</c:numCache>
            </c:numRef>
          </c:xVal>
          <c:yVal>
            <c:numRef>
              <c:f>RESUMEN!$C$162:$C$178</c:f>
              <c:numCache>
                <c:formatCode>0.00</c:formatCode>
                <c:ptCount val="17"/>
                <c:pt idx="0">
                  <c:v>55.565262260248801</c:v>
                </c:pt>
                <c:pt idx="1">
                  <c:v>64.352478974748806</c:v>
                </c:pt>
                <c:pt idx="2">
                  <c:v>62.738479980060511</c:v>
                </c:pt>
                <c:pt idx="3">
                  <c:v>64.092648643872423</c:v>
                </c:pt>
                <c:pt idx="4">
                  <c:v>64.463513302862822</c:v>
                </c:pt>
                <c:pt idx="5">
                  <c:v>64.390240649400795</c:v>
                </c:pt>
                <c:pt idx="6">
                  <c:v>67.79354283699297</c:v>
                </c:pt>
                <c:pt idx="7">
                  <c:v>67.751529847978645</c:v>
                </c:pt>
                <c:pt idx="8">
                  <c:v>68.536272464236873</c:v>
                </c:pt>
                <c:pt idx="9">
                  <c:v>70.231796663801887</c:v>
                </c:pt>
                <c:pt idx="10">
                  <c:v>86.336830257065728</c:v>
                </c:pt>
                <c:pt idx="11">
                  <c:v>88.484207730936703</c:v>
                </c:pt>
                <c:pt idx="12">
                  <c:v>89.050886045990879</c:v>
                </c:pt>
                <c:pt idx="13">
                  <c:v>88.702656665720397</c:v>
                </c:pt>
                <c:pt idx="14">
                  <c:v>88.508208224280168</c:v>
                </c:pt>
                <c:pt idx="15">
                  <c:v>89.436005073437613</c:v>
                </c:pt>
                <c:pt idx="16">
                  <c:v>89.404004415646327</c:v>
                </c:pt>
              </c:numCache>
            </c:numRef>
          </c:yVal>
          <c:smooth val="1"/>
        </c:ser>
        <c:ser>
          <c:idx val="2"/>
          <c:order val="2"/>
          <c:tx>
            <c:v>XCO2-Polvo</c:v>
          </c:tx>
          <c:spPr>
            <a:ln w="12700">
              <a:solidFill>
                <a:srgbClr val="339966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CCFFCC"/>
              </a:solidFill>
              <a:ln>
                <a:solidFill>
                  <a:srgbClr val="3399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RESUMEN!$B$16:$B$30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18</c:v>
                </c:pt>
                <c:pt idx="6">
                  <c:v>18.5</c:v>
                </c:pt>
                <c:pt idx="7">
                  <c:v>20</c:v>
                </c:pt>
                <c:pt idx="8">
                  <c:v>20.5</c:v>
                </c:pt>
                <c:pt idx="9">
                  <c:v>21</c:v>
                </c:pt>
                <c:pt idx="10">
                  <c:v>21.5</c:v>
                </c:pt>
                <c:pt idx="11">
                  <c:v>22</c:v>
                </c:pt>
                <c:pt idx="12">
                  <c:v>23</c:v>
                </c:pt>
                <c:pt idx="13">
                  <c:v>23.5</c:v>
                </c:pt>
                <c:pt idx="14">
                  <c:v>24</c:v>
                </c:pt>
              </c:numCache>
            </c:numRef>
          </c:xVal>
          <c:yVal>
            <c:numRef>
              <c:f>RESUMEN!$D$16:$D$30</c:f>
              <c:numCache>
                <c:formatCode>0.00</c:formatCode>
                <c:ptCount val="15"/>
                <c:pt idx="0">
                  <c:v>-44.097848199665926</c:v>
                </c:pt>
                <c:pt idx="1">
                  <c:v>-42.433138717520563</c:v>
                </c:pt>
                <c:pt idx="2">
                  <c:v>-42.589437819420816</c:v>
                </c:pt>
                <c:pt idx="3">
                  <c:v>-43.589255883958273</c:v>
                </c:pt>
                <c:pt idx="4">
                  <c:v>-41.019003986040595</c:v>
                </c:pt>
                <c:pt idx="5">
                  <c:v>-14.887282711169291</c:v>
                </c:pt>
                <c:pt idx="6">
                  <c:v>-20.007939002001287</c:v>
                </c:pt>
                <c:pt idx="7">
                  <c:v>-3.4551198293114731</c:v>
                </c:pt>
                <c:pt idx="8">
                  <c:v>-5.8963629447081924</c:v>
                </c:pt>
                <c:pt idx="9">
                  <c:v>-0.92456294140025941</c:v>
                </c:pt>
                <c:pt idx="10">
                  <c:v>18.612824796149631</c:v>
                </c:pt>
                <c:pt idx="11">
                  <c:v>15</c:v>
                </c:pt>
                <c:pt idx="12">
                  <c:v>14</c:v>
                </c:pt>
                <c:pt idx="13">
                  <c:v>15.377681480623858</c:v>
                </c:pt>
                <c:pt idx="14">
                  <c:v>17.975223697920711</c:v>
                </c:pt>
              </c:numCache>
            </c:numRef>
          </c:yVal>
          <c:smooth val="1"/>
        </c:ser>
        <c:ser>
          <c:idx val="3"/>
          <c:order val="3"/>
          <c:tx>
            <c:v>XCO2-Estructura</c:v>
          </c:tx>
          <c:spPr>
            <a:ln w="12700">
              <a:solidFill>
                <a:srgbClr val="FF6600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FCC99"/>
              </a:solidFill>
              <a:ln>
                <a:solidFill>
                  <a:srgbClr val="FF66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xVal>
            <c:numRef>
              <c:f>RESUMEN!$B$162:$B$178</c:f>
              <c:numCache>
                <c:formatCode>0.0</c:formatCode>
                <c:ptCount val="17"/>
                <c:pt idx="0">
                  <c:v>1.25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18</c:v>
                </c:pt>
                <c:pt idx="11">
                  <c:v>19</c:v>
                </c:pt>
                <c:pt idx="12">
                  <c:v>20</c:v>
                </c:pt>
                <c:pt idx="13">
                  <c:v>21</c:v>
                </c:pt>
                <c:pt idx="14">
                  <c:v>22</c:v>
                </c:pt>
                <c:pt idx="15">
                  <c:v>23</c:v>
                </c:pt>
                <c:pt idx="16">
                  <c:v>24</c:v>
                </c:pt>
              </c:numCache>
            </c:numRef>
          </c:xVal>
          <c:yVal>
            <c:numRef>
              <c:f>RESUMEN!$D$162:$D$178</c:f>
              <c:numCache>
                <c:formatCode>0.00</c:formatCode>
                <c:ptCount val="17"/>
                <c:pt idx="0">
                  <c:v>51.136033307390072</c:v>
                </c:pt>
                <c:pt idx="1">
                  <c:v>30.035726676856424</c:v>
                </c:pt>
                <c:pt idx="2">
                  <c:v>31.237868402051923</c:v>
                </c:pt>
                <c:pt idx="3">
                  <c:v>32.685689637388244</c:v>
                </c:pt>
                <c:pt idx="4">
                  <c:v>25.722269628573674</c:v>
                </c:pt>
                <c:pt idx="5">
                  <c:v>26.581210206014454</c:v>
                </c:pt>
                <c:pt idx="6">
                  <c:v>41.944618962332044</c:v>
                </c:pt>
                <c:pt idx="7">
                  <c:v>33.655279765197896</c:v>
                </c:pt>
                <c:pt idx="8">
                  <c:v>28.325347186406979</c:v>
                </c:pt>
                <c:pt idx="9">
                  <c:v>33.422728167812224</c:v>
                </c:pt>
                <c:pt idx="10">
                  <c:v>57.317522779085998</c:v>
                </c:pt>
                <c:pt idx="11">
                  <c:v>52.05369167914359</c:v>
                </c:pt>
                <c:pt idx="12">
                  <c:v>66.596191321751249</c:v>
                </c:pt>
                <c:pt idx="13">
                  <c:v>65.190697254471118</c:v>
                </c:pt>
                <c:pt idx="14">
                  <c:v>61.591187823064246</c:v>
                </c:pt>
                <c:pt idx="15">
                  <c:v>67.905377444378402</c:v>
                </c:pt>
                <c:pt idx="16">
                  <c:v>65.584957902894459</c:v>
                </c:pt>
              </c:numCache>
            </c:numRef>
          </c:yVal>
          <c:smooth val="1"/>
        </c:ser>
        <c:axId val="64015744"/>
        <c:axId val="64026496"/>
      </c:scatterChart>
      <c:valAx>
        <c:axId val="64015744"/>
        <c:scaling>
          <c:orientation val="minMax"/>
          <c:max val="25"/>
          <c:min val="0"/>
        </c:scaling>
        <c:axPos val="b"/>
        <c:title>
          <c:tx>
            <c:rich>
              <a:bodyPr/>
              <a:lstStyle/>
              <a:p>
                <a:pPr>
                  <a:defRPr lang="en-US"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Tiempo [h]</a:t>
                </a:r>
              </a:p>
            </c:rich>
          </c:tx>
          <c:layout>
            <c:manualLayout>
              <c:xMode val="edge"/>
              <c:yMode val="edge"/>
              <c:x val="0.46928366747852518"/>
              <c:y val="0.7500015008675016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4026496"/>
        <c:crosses val="autoZero"/>
        <c:crossBetween val="midCat"/>
        <c:majorUnit val="2"/>
      </c:valAx>
      <c:valAx>
        <c:axId val="64026496"/>
        <c:scaling>
          <c:orientation val="minMax"/>
          <c:max val="100"/>
          <c:min val="-50"/>
        </c:scaling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lang="en-US"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Convesión Xi [%]</a:t>
                </a:r>
              </a:p>
            </c:rich>
          </c:tx>
          <c:layout>
            <c:manualLayout>
              <c:xMode val="edge"/>
              <c:yMode val="edge"/>
              <c:x val="1.0753631802653331E-2"/>
              <c:y val="0.25077177617432544"/>
            </c:manualLayout>
          </c:layout>
          <c:spPr>
            <a:noFill/>
            <a:ln w="25400">
              <a:noFill/>
            </a:ln>
          </c:spPr>
        </c:title>
        <c:numFmt formatCode="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64015744"/>
        <c:crosses val="autoZero"/>
        <c:crossBetween val="midCat"/>
        <c:majorUnit val="25"/>
      </c:valAx>
      <c:spPr>
        <a:noFill/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704392763744929"/>
          <c:y val="0.85050109970849763"/>
          <c:w val="0.58020526160981301"/>
          <c:h val="0.1229510657159839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en-US"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</c:chart>
  <c:spPr>
    <a:solidFill>
      <a:srgbClr val="FFFFFF"/>
    </a:solidFill>
    <a:ln w="12700">
      <a:solidFill>
        <a:srgbClr val="C0C0C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plotArea>
      <c:layout/>
      <c:scatterChart>
        <c:scatterStyle val="smoothMarker"/>
        <c:ser>
          <c:idx val="0"/>
          <c:order val="0"/>
          <c:tx>
            <c:v>pared del horno</c:v>
          </c:tx>
          <c:xVal>
            <c:numRef>
              <c:f>Hoja1!$A$2:$A$13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15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  <c:pt idx="9">
                  <c:v>210</c:v>
                </c:pt>
                <c:pt idx="10">
                  <c:v>240</c:v>
                </c:pt>
                <c:pt idx="11">
                  <c:v>300</c:v>
                </c:pt>
              </c:numCache>
            </c:numRef>
          </c:xVal>
          <c:yVal>
            <c:numRef>
              <c:f>Hoja1!$B$2:$B$13</c:f>
              <c:numCache>
                <c:formatCode>General</c:formatCode>
                <c:ptCount val="12"/>
                <c:pt idx="0">
                  <c:v>800</c:v>
                </c:pt>
                <c:pt idx="1">
                  <c:v>755</c:v>
                </c:pt>
                <c:pt idx="2">
                  <c:v>754.7</c:v>
                </c:pt>
                <c:pt idx="3">
                  <c:v>754.1</c:v>
                </c:pt>
                <c:pt idx="4">
                  <c:v>753.2</c:v>
                </c:pt>
                <c:pt idx="5">
                  <c:v>752.8</c:v>
                </c:pt>
                <c:pt idx="6">
                  <c:v>752.9</c:v>
                </c:pt>
                <c:pt idx="7">
                  <c:v>753.1</c:v>
                </c:pt>
                <c:pt idx="8">
                  <c:v>752.8</c:v>
                </c:pt>
                <c:pt idx="9">
                  <c:v>753.1</c:v>
                </c:pt>
                <c:pt idx="10">
                  <c:v>752</c:v>
                </c:pt>
                <c:pt idx="11">
                  <c:v>752.6</c:v>
                </c:pt>
              </c:numCache>
            </c:numRef>
          </c:yVal>
          <c:smooth val="1"/>
        </c:ser>
        <c:ser>
          <c:idx val="1"/>
          <c:order val="1"/>
          <c:tx>
            <c:v>lecho catalítico</c:v>
          </c:tx>
          <c:xVal>
            <c:numRef>
              <c:f>Hoja1!$A$2:$A$13</c:f>
              <c:numCache>
                <c:formatCode>General</c:formatCode>
                <c:ptCount val="12"/>
                <c:pt idx="0">
                  <c:v>0</c:v>
                </c:pt>
                <c:pt idx="1">
                  <c:v>1</c:v>
                </c:pt>
                <c:pt idx="2">
                  <c:v>15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  <c:pt idx="7">
                  <c:v>150</c:v>
                </c:pt>
                <c:pt idx="8">
                  <c:v>180</c:v>
                </c:pt>
                <c:pt idx="9">
                  <c:v>210</c:v>
                </c:pt>
                <c:pt idx="10">
                  <c:v>240</c:v>
                </c:pt>
                <c:pt idx="11">
                  <c:v>300</c:v>
                </c:pt>
              </c:numCache>
            </c:numRef>
          </c:xVal>
          <c:yVal>
            <c:numRef>
              <c:f>Hoja1!$C$2:$C$13</c:f>
              <c:numCache>
                <c:formatCode>General</c:formatCode>
                <c:ptCount val="12"/>
                <c:pt idx="0">
                  <c:v>800</c:v>
                </c:pt>
                <c:pt idx="1">
                  <c:v>800</c:v>
                </c:pt>
                <c:pt idx="2">
                  <c:v>800</c:v>
                </c:pt>
                <c:pt idx="3">
                  <c:v>800</c:v>
                </c:pt>
                <c:pt idx="4">
                  <c:v>800</c:v>
                </c:pt>
                <c:pt idx="5">
                  <c:v>800</c:v>
                </c:pt>
                <c:pt idx="6">
                  <c:v>800</c:v>
                </c:pt>
                <c:pt idx="7">
                  <c:v>800</c:v>
                </c:pt>
                <c:pt idx="8">
                  <c:v>800</c:v>
                </c:pt>
                <c:pt idx="9">
                  <c:v>800</c:v>
                </c:pt>
                <c:pt idx="10">
                  <c:v>800</c:v>
                </c:pt>
                <c:pt idx="11">
                  <c:v>800</c:v>
                </c:pt>
              </c:numCache>
            </c:numRef>
          </c:yVal>
          <c:smooth val="1"/>
        </c:ser>
        <c:axId val="65774336"/>
        <c:axId val="65776256"/>
      </c:scatterChart>
      <c:valAx>
        <c:axId val="65774336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 lang="es-ES_tradnl"/>
                </a:pPr>
                <a:r>
                  <a:rPr lang="en-US"/>
                  <a:t>tiempo (min)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ES_tradnl"/>
            </a:pPr>
            <a:endParaRPr lang="es-ES"/>
          </a:p>
        </c:txPr>
        <c:crossAx val="65776256"/>
        <c:crosses val="autoZero"/>
        <c:crossBetween val="midCat"/>
      </c:valAx>
      <c:valAx>
        <c:axId val="657762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es-ES_tradnl"/>
                </a:pPr>
                <a:r>
                  <a:rPr lang="en-US"/>
                  <a:t>temperatura (ºC)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es-ES_tradnl"/>
            </a:pPr>
            <a:endParaRPr lang="es-ES"/>
          </a:p>
        </c:txPr>
        <c:crossAx val="65774336"/>
        <c:crosses val="autoZero"/>
        <c:crossBetween val="midCat"/>
      </c:valAx>
    </c:plotArea>
    <c:legend>
      <c:legendPos val="b"/>
      <c:layout/>
      <c:txPr>
        <a:bodyPr/>
        <a:lstStyle/>
        <a:p>
          <a:pPr>
            <a:defRPr lang="es-ES_tradnl"/>
          </a:pPr>
          <a:endParaRPr lang="es-ES"/>
        </a:p>
      </c:txPr>
    </c:legend>
    <c:plotVisOnly val="1"/>
  </c:chart>
  <c:spPr>
    <a:solidFill>
      <a:schemeClr val="accent1">
        <a:lumMod val="20000"/>
        <a:lumOff val="80000"/>
      </a:schemeClr>
    </a:solidFill>
    <a:effectLst>
      <a:outerShdw blurRad="50800" dist="38100" dir="2700000" algn="tl" rotWithShape="0">
        <a:prstClr val="black">
          <a:alpha val="40000"/>
        </a:prstClr>
      </a:outerShdw>
    </a:effectLst>
  </c:sp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A27A3-BCEF-49AD-A97B-14698616CBDE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VE"/>
        </a:p>
      </dgm:t>
    </dgm:pt>
    <dgm:pt modelId="{6E946A6B-08FB-4B57-BD8B-F193F1271995}">
      <dgm:prSet phldrT="[Texto]" phldr="1"/>
      <dgm:spPr/>
      <dgm:t>
        <a:bodyPr/>
        <a:lstStyle/>
        <a:p>
          <a:endParaRPr lang="es-VE" dirty="0"/>
        </a:p>
      </dgm:t>
    </dgm:pt>
    <dgm:pt modelId="{FD866CCD-896D-40B1-89BB-606B531791A2}" type="parTrans" cxnId="{73725F35-EA31-474B-8762-25849BBE380B}">
      <dgm:prSet/>
      <dgm:spPr/>
      <dgm:t>
        <a:bodyPr/>
        <a:lstStyle/>
        <a:p>
          <a:endParaRPr lang="es-VE"/>
        </a:p>
      </dgm:t>
    </dgm:pt>
    <dgm:pt modelId="{34072191-A4ED-40A2-892C-B046A23A11FE}" type="sibTrans" cxnId="{73725F35-EA31-474B-8762-25849BBE380B}">
      <dgm:prSet/>
      <dgm:spPr/>
      <dgm:t>
        <a:bodyPr/>
        <a:lstStyle/>
        <a:p>
          <a:endParaRPr lang="es-VE"/>
        </a:p>
      </dgm:t>
    </dgm:pt>
    <dgm:pt modelId="{35369B59-98E8-4489-8238-73E28C8E93BE}" type="pres">
      <dgm:prSet presAssocID="{C7CA27A3-BCEF-49AD-A97B-14698616CBD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A669418E-7449-453E-BA07-20139CD30E11}" type="pres">
      <dgm:prSet presAssocID="{C7CA27A3-BCEF-49AD-A97B-14698616CBDE}" presName="ellipse" presStyleLbl="trBgShp" presStyleIdx="0" presStyleCnt="1" custLinFactNeighborX="22725" custLinFactNeighborY="-24428"/>
      <dgm:spPr>
        <a:noFill/>
      </dgm:spPr>
    </dgm:pt>
    <dgm:pt modelId="{F0BA158D-1659-46B6-9B00-5C556C409D8E}" type="pres">
      <dgm:prSet presAssocID="{C7CA27A3-BCEF-49AD-A97B-14698616CBDE}" presName="arrow1" presStyleLbl="fgShp" presStyleIdx="0" presStyleCnt="1" custLinFactNeighborX="93077" custLinFactNeighborY="-23255"/>
      <dgm:spPr/>
    </dgm:pt>
    <dgm:pt modelId="{20DF43C1-9B04-4D07-B0A9-BFAF03E1675F}" type="pres">
      <dgm:prSet presAssocID="{C7CA27A3-BCEF-49AD-A97B-14698616CBDE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9B529F3-94C7-4388-AE09-0F5D75AEA787}" type="pres">
      <dgm:prSet presAssocID="{C7CA27A3-BCEF-49AD-A97B-14698616CBDE}" presName="funnel" presStyleLbl="trAlignAcc1" presStyleIdx="0" presStyleCnt="1" custLinFactNeighborX="15934" custLinFactNeighborY="-3212"/>
      <dgm:spPr/>
    </dgm:pt>
  </dgm:ptLst>
  <dgm:cxnLst>
    <dgm:cxn modelId="{A7EF2C88-F604-4C50-AE83-4EAE88285E46}" type="presOf" srcId="{6E946A6B-08FB-4B57-BD8B-F193F1271995}" destId="{20DF43C1-9B04-4D07-B0A9-BFAF03E1675F}" srcOrd="0" destOrd="0" presId="urn:microsoft.com/office/officeart/2005/8/layout/funnel1"/>
    <dgm:cxn modelId="{30A225E3-1133-4880-9614-5A3845FAC033}" type="presOf" srcId="{C7CA27A3-BCEF-49AD-A97B-14698616CBDE}" destId="{35369B59-98E8-4489-8238-73E28C8E93BE}" srcOrd="0" destOrd="0" presId="urn:microsoft.com/office/officeart/2005/8/layout/funnel1"/>
    <dgm:cxn modelId="{73725F35-EA31-474B-8762-25849BBE380B}" srcId="{C7CA27A3-BCEF-49AD-A97B-14698616CBDE}" destId="{6E946A6B-08FB-4B57-BD8B-F193F1271995}" srcOrd="0" destOrd="0" parTransId="{FD866CCD-896D-40B1-89BB-606B531791A2}" sibTransId="{34072191-A4ED-40A2-892C-B046A23A11FE}"/>
    <dgm:cxn modelId="{810695A2-45DC-4DD5-B695-8F19966B4AC7}" type="presParOf" srcId="{35369B59-98E8-4489-8238-73E28C8E93BE}" destId="{A669418E-7449-453E-BA07-20139CD30E11}" srcOrd="0" destOrd="0" presId="urn:microsoft.com/office/officeart/2005/8/layout/funnel1"/>
    <dgm:cxn modelId="{16209865-6E29-4A97-B22A-DDD152226314}" type="presParOf" srcId="{35369B59-98E8-4489-8238-73E28C8E93BE}" destId="{F0BA158D-1659-46B6-9B00-5C556C409D8E}" srcOrd="1" destOrd="0" presId="urn:microsoft.com/office/officeart/2005/8/layout/funnel1"/>
    <dgm:cxn modelId="{E7D9E973-1808-4813-B036-3A2F2035C9EF}" type="presParOf" srcId="{35369B59-98E8-4489-8238-73E28C8E93BE}" destId="{20DF43C1-9B04-4D07-B0A9-BFAF03E1675F}" srcOrd="2" destOrd="0" presId="urn:microsoft.com/office/officeart/2005/8/layout/funnel1"/>
    <dgm:cxn modelId="{04F1AECD-EDD4-419F-B1D8-77F5BB580742}" type="presParOf" srcId="{35369B59-98E8-4489-8238-73E28C8E93BE}" destId="{B9B529F3-94C7-4388-AE09-0F5D75AEA787}" srcOrd="3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69418E-7449-453E-BA07-20139CD30E11}">
      <dsp:nvSpPr>
        <dsp:cNvPr id="0" name=""/>
        <dsp:cNvSpPr/>
      </dsp:nvSpPr>
      <dsp:spPr>
        <a:xfrm>
          <a:off x="1500194" y="71440"/>
          <a:ext cx="2995038" cy="1040137"/>
        </a:xfrm>
        <a:prstGeom prst="ellipse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A158D-1659-46B6-9B00-5C556C409D8E}">
      <dsp:nvSpPr>
        <dsp:cNvPr id="0" name=""/>
        <dsp:cNvSpPr/>
      </dsp:nvSpPr>
      <dsp:spPr>
        <a:xfrm>
          <a:off x="2571768" y="2786080"/>
          <a:ext cx="580433" cy="371477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DF43C1-9B04-4D07-B0A9-BFAF03E1675F}">
      <dsp:nvSpPr>
        <dsp:cNvPr id="0" name=""/>
        <dsp:cNvSpPr/>
      </dsp:nvSpPr>
      <dsp:spPr>
        <a:xfrm>
          <a:off x="928694" y="3169650"/>
          <a:ext cx="2786082" cy="696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400" kern="1200" dirty="0"/>
        </a:p>
      </dsp:txBody>
      <dsp:txXfrm>
        <a:off x="928694" y="3169650"/>
        <a:ext cx="2786082" cy="696520"/>
      </dsp:txXfrm>
    </dsp:sp>
    <dsp:sp modelId="{B9B529F3-94C7-4388-AE09-0F5D75AEA787}">
      <dsp:nvSpPr>
        <dsp:cNvPr id="0" name=""/>
        <dsp:cNvSpPr/>
      </dsp:nvSpPr>
      <dsp:spPr>
        <a:xfrm>
          <a:off x="1214443" y="114306"/>
          <a:ext cx="3250429" cy="260034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DDBC9-C888-4A6E-850A-84EC9D16CE38}" type="datetimeFigureOut">
              <a:rPr lang="es-ES" smtClean="0"/>
              <a:t>17/03/2010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3723D-76DC-4B24-9532-1CE0335733A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Quitar</a:t>
            </a:r>
            <a:r>
              <a:rPr lang="es-ES" baseline="0" dirty="0" smtClean="0"/>
              <a:t> </a:t>
            </a:r>
            <a:r>
              <a:rPr lang="es-ES" baseline="0" smtClean="0"/>
              <a:t>conversión negativa CO2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3723D-76DC-4B24-9532-1CE0335733A9}" type="slidenum">
              <a:rPr lang="es-ES" smtClean="0"/>
              <a:t>30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E4527-9913-4AE1-A94C-D2FF2654D1B4}" type="datetimeFigureOut">
              <a:rPr lang="es-ES" smtClean="0"/>
              <a:pPr/>
              <a:t>17/03/2010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D4B4E-3A0C-422A-B5A1-F44D13A14BF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../Catalytic%20Converter%20Deconstructed.MP4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18" Type="http://schemas.openxmlformats.org/officeDocument/2006/relationships/image" Target="../media/image4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8.jpeg"/><Relationship Id="rId1" Type="http://schemas.openxmlformats.org/officeDocument/2006/relationships/tags" Target="../tags/tag5.xml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19" Type="http://schemas.openxmlformats.org/officeDocument/2006/relationships/image" Target="../media/image41.jpeg"/><Relationship Id="rId4" Type="http://schemas.openxmlformats.org/officeDocument/2006/relationships/image" Target="../media/image1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jpeg"/><Relationship Id="rId4" Type="http://schemas.openxmlformats.org/officeDocument/2006/relationships/image" Target="../media/image60.png"/><Relationship Id="rId9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7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62.png"/><Relationship Id="rId5" Type="http://schemas.openxmlformats.org/officeDocument/2006/relationships/image" Target="../media/image69.pn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63.png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diagramQuickStyle" Target="../diagrams/quickStyle1.xml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4.bin"/><Relationship Id="rId12" Type="http://schemas.openxmlformats.org/officeDocument/2006/relationships/diagramLayout" Target="../diagrams/layout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diagramData" Target="../diagrams/data1.xml"/><Relationship Id="rId5" Type="http://schemas.openxmlformats.org/officeDocument/2006/relationships/oleObject" Target="../embeddings/oleObject2.bin"/><Relationship Id="rId15" Type="http://schemas.microsoft.com/office/2007/relationships/diagramDrawing" Target="../diagrams/drawing1.xml"/><Relationship Id="rId10" Type="http://schemas.openxmlformats.org/officeDocument/2006/relationships/image" Target="../media/image8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80.png"/><Relationship Id="rId14" Type="http://schemas.openxmlformats.org/officeDocument/2006/relationships/diagramColors" Target="../diagrams/colors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8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88.gif"/><Relationship Id="rId5" Type="http://schemas.openxmlformats.org/officeDocument/2006/relationships/image" Target="../media/image87.gif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90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1.jpeg"/><Relationship Id="rId11" Type="http://schemas.openxmlformats.org/officeDocument/2006/relationships/image" Target="../media/image101.png"/><Relationship Id="rId5" Type="http://schemas.openxmlformats.org/officeDocument/2006/relationships/chart" Target="../charts/chart2.xml"/><Relationship Id="rId10" Type="http://schemas.openxmlformats.org/officeDocument/2006/relationships/image" Target="../media/image100.png"/><Relationship Id="rId4" Type="http://schemas.openxmlformats.org/officeDocument/2006/relationships/chart" Target="../charts/chart1.xml"/><Relationship Id="rId9" Type="http://schemas.openxmlformats.org/officeDocument/2006/relationships/image" Target="../media/image9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5.bin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3.jpeg"/><Relationship Id="rId5" Type="http://schemas.openxmlformats.org/officeDocument/2006/relationships/image" Target="../media/image97.jpeg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3.xml"/><Relationship Id="rId5" Type="http://schemas.openxmlformats.org/officeDocument/2006/relationships/image" Target="../media/image105.png"/><Relationship Id="rId4" Type="http://schemas.openxmlformats.org/officeDocument/2006/relationships/oleObject" Target="../embeddings/oleObject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14.png"/><Relationship Id="rId7" Type="http://schemas.openxmlformats.org/officeDocument/2006/relationships/image" Target="../media/image4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06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1.jpeg"/><Relationship Id="rId4" Type="http://schemas.openxmlformats.org/officeDocument/2006/relationships/hyperlink" Target="../How%20Genepax%20water%20fuel%20cell%20car%20works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357158" y="1285860"/>
            <a:ext cx="8358246" cy="1500198"/>
            <a:chOff x="469416" y="1643050"/>
            <a:chExt cx="7960235" cy="2400317"/>
          </a:xfrm>
        </p:grpSpPr>
        <p:sp>
          <p:nvSpPr>
            <p:cNvPr id="5" name="4 Rectángulo redondeado"/>
            <p:cNvSpPr/>
            <p:nvPr/>
          </p:nvSpPr>
          <p:spPr>
            <a:xfrm>
              <a:off x="469416" y="1643050"/>
              <a:ext cx="7960235" cy="2400317"/>
            </a:xfrm>
            <a:prstGeom prst="roundRect">
              <a:avLst/>
            </a:prstGeom>
            <a:gradFill rotWithShape="1">
              <a:gsLst>
                <a:gs pos="0">
                  <a:srgbClr val="009DD9">
                    <a:tint val="48000"/>
                    <a:satMod val="138000"/>
                    <a:alpha val="98000"/>
                  </a:srgbClr>
                </a:gs>
                <a:gs pos="25000">
                  <a:srgbClr val="009DD9">
                    <a:tint val="85000"/>
                    <a:alpha val="86000"/>
                  </a:srgbClr>
                </a:gs>
                <a:gs pos="40000">
                  <a:srgbClr val="009DD9">
                    <a:tint val="92000"/>
                    <a:alpha val="80000"/>
                  </a:srgbClr>
                </a:gs>
                <a:gs pos="50000">
                  <a:srgbClr val="009DD9">
                    <a:tint val="93000"/>
                    <a:alpha val="99000"/>
                  </a:srgbClr>
                </a:gs>
                <a:gs pos="60000">
                  <a:srgbClr val="009DD9">
                    <a:tint val="92000"/>
                    <a:alpha val="85000"/>
                  </a:srgbClr>
                </a:gs>
                <a:gs pos="75000">
                  <a:srgbClr val="009DD9">
                    <a:tint val="83000"/>
                    <a:satMod val="108000"/>
                    <a:alpha val="88000"/>
                  </a:srgbClr>
                </a:gs>
                <a:gs pos="100000">
                  <a:srgbClr val="009DD9">
                    <a:tint val="48000"/>
                    <a:satMod val="150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rgbClr val="EFFFF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537452" y="2100253"/>
              <a:ext cx="7420839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5">
                    <a:lumMod val="75000"/>
                  </a:schemeClr>
                </a:contourClr>
              </a:sp3d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4800" b="1" i="0" u="none" strike="noStrike" kern="0" cap="none" spc="0" normalizeH="0" baseline="0" noProof="0" dirty="0" smtClean="0">
                  <a:ln w="11430"/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</a:rPr>
                <a:t>Catalizadores</a:t>
              </a:r>
              <a:r>
                <a:rPr kumimoji="0" lang="es-ES" sz="4800" b="1" i="0" u="none" strike="noStrike" kern="0" cap="none" spc="0" normalizeH="0" noProof="0" dirty="0" smtClean="0">
                  <a:ln w="11430"/>
                  <a:solidFill>
                    <a:schemeClr val="accent1">
                      <a:lumMod val="50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</a:rPr>
                <a:t> estructurados</a:t>
              </a:r>
              <a:endParaRPr kumimoji="0" lang="es-ES" sz="4800" b="1" i="0" u="none" strike="noStrike" kern="0" cap="none" spc="0" normalizeH="0" baseline="0" noProof="0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3357554" y="142852"/>
            <a:ext cx="212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Lección Pública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00034" y="2928934"/>
            <a:ext cx="54292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Aplicación en el reformado de metano</a:t>
            </a:r>
            <a:endParaRPr lang="es-ES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572264" y="2285992"/>
            <a:ext cx="2118282" cy="276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Left"/>
            <a:lightRig rig="contrasting" dir="t"/>
          </a:scene3d>
          <a:sp3d z="165100" prstMaterial="translucentPowder">
            <a:bevelT/>
            <a:bevelB w="184150"/>
          </a:sp3d>
        </p:spPr>
      </p:pic>
      <p:sp>
        <p:nvSpPr>
          <p:cNvPr id="9" name="8 CuadroTexto"/>
          <p:cNvSpPr txBox="1"/>
          <p:nvPr/>
        </p:nvSpPr>
        <p:spPr>
          <a:xfrm>
            <a:off x="5572132" y="6072206"/>
            <a:ext cx="3365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Profesora: Adriana García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00108"/>
            <a:ext cx="9144000" cy="5500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285720" y="44545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Catalizadores monolíticos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1214422"/>
            <a:ext cx="771530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Son estructuras unitarias que contienen canales paralelos estrechos o pasajes en zigzag, en donde los ingredientes catalíticamente activos son dispersados uniformemente sobre la estructura monolítica.</a:t>
            </a:r>
            <a:endParaRPr lang="es-ES" dirty="0"/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968" y="83258"/>
            <a:ext cx="12588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14282" y="6143644"/>
            <a:ext cx="8643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Andrzej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Cybulski</a:t>
            </a:r>
            <a:r>
              <a:rPr lang="en-US" sz="1400" b="1" dirty="0" smtClean="0"/>
              <a:t> and Jacob A. </a:t>
            </a:r>
            <a:r>
              <a:rPr lang="en-US" sz="1400" b="1" dirty="0" err="1" smtClean="0"/>
              <a:t>Moulijn</a:t>
            </a:r>
            <a:r>
              <a:rPr lang="en-US" sz="1400" b="1" dirty="0" smtClean="0"/>
              <a:t> STRUCTURED CATALYSTS AND REACTORS, CRC Taylor &amp; Francis 2006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57224" y="250030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Monolítos</a:t>
            </a:r>
            <a:r>
              <a:rPr lang="es-ES" dirty="0" smtClean="0"/>
              <a:t> incorporados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929190" y="250030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Monolítos</a:t>
            </a:r>
            <a:r>
              <a:rPr lang="es-ES" dirty="0" smtClean="0"/>
              <a:t> cubiertos por lavado</a:t>
            </a:r>
            <a:endParaRPr lang="es-E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000372"/>
            <a:ext cx="345587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www.rolcar.com.mx/mecanica%20de%20los%20sabados/catalizador/catalizador.jpg"/>
          <p:cNvPicPr>
            <a:picLocks noChangeAspect="1" noChangeArrowheads="1"/>
          </p:cNvPicPr>
          <p:nvPr/>
        </p:nvPicPr>
        <p:blipFill>
          <a:blip r:embed="rId5" cstate="print"/>
          <a:srcRect r="17968" b="15624"/>
          <a:stretch>
            <a:fillRect/>
          </a:stretch>
        </p:blipFill>
        <p:spPr bwMode="auto">
          <a:xfrm>
            <a:off x="500034" y="3000372"/>
            <a:ext cx="3714776" cy="2865684"/>
          </a:xfrm>
          <a:prstGeom prst="rect">
            <a:avLst/>
          </a:prstGeom>
          <a:noFill/>
        </p:spPr>
      </p:pic>
      <p:grpSp>
        <p:nvGrpSpPr>
          <p:cNvPr id="18" name="17 Grupo"/>
          <p:cNvGrpSpPr/>
          <p:nvPr/>
        </p:nvGrpSpPr>
        <p:grpSpPr>
          <a:xfrm>
            <a:off x="714348" y="3000372"/>
            <a:ext cx="7786742" cy="928694"/>
            <a:chOff x="587201" y="6632720"/>
            <a:chExt cx="7215238" cy="1143008"/>
          </a:xfrm>
          <a:solidFill>
            <a:schemeClr val="accent6">
              <a:lumMod val="75000"/>
            </a:schemeClr>
          </a:solidFill>
        </p:grpSpPr>
        <p:sp>
          <p:nvSpPr>
            <p:cNvPr id="16" name="15 Rectángulo redondeado"/>
            <p:cNvSpPr/>
            <p:nvPr/>
          </p:nvSpPr>
          <p:spPr>
            <a:xfrm>
              <a:off x="587201" y="6632720"/>
              <a:ext cx="7215238" cy="1143008"/>
            </a:xfrm>
            <a:prstGeom prst="roundRect">
              <a:avLst/>
            </a:pr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>
                <a:solidFill>
                  <a:schemeClr val="bg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851981" y="6808567"/>
              <a:ext cx="6858048" cy="7954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VE" dirty="0" smtClean="0">
                  <a:solidFill>
                    <a:schemeClr val="bg1"/>
                  </a:solidFill>
                </a:rPr>
                <a:t>Reduce la posibilidad de que ocurran puntos calientes como resultado de las características de mala distribución en lechos catalíticos empacados.</a:t>
              </a:r>
              <a:endParaRPr lang="es-ES" dirty="0">
                <a:solidFill>
                  <a:schemeClr val="bg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1546"/>
            <a:ext cx="9144000" cy="550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85720" y="44545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Catalizadores monolíticos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00298" y="1500174"/>
            <a:ext cx="614366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dirty="0" smtClean="0"/>
              <a:t>Se estima entre dos o tres veces más caros que los catalizadores de partículas</a:t>
            </a:r>
            <a:endParaRPr lang="es-E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 b="25572"/>
          <a:stretch>
            <a:fillRect/>
          </a:stretch>
        </p:blipFill>
        <p:spPr bwMode="auto">
          <a:xfrm rot="16200000">
            <a:off x="-804885" y="2305028"/>
            <a:ext cx="389572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500298" y="3357562"/>
            <a:ext cx="3857652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dirty="0" smtClean="0"/>
              <a:t>Combustión y usos ambientales, por ejemplo como quemadores de los gases de motores y para remoción de compuestos peligrosos de gases industriales.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2428860" y="2786058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>
                  <a:lumMod val="75000"/>
                </a:schemeClr>
              </a:contourClr>
            </a:sp3d>
          </a:bodyPr>
          <a:lstStyle/>
          <a:p>
            <a:r>
              <a:rPr lang="es-ES" sz="2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Aplicaciones</a:t>
            </a:r>
            <a:endParaRPr lang="es-ES" sz="24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>
            <a:hlinkClick r:id="rId3" action="ppaction://hlinkfile"/>
          </p:cNvPr>
          <p:cNvSpPr/>
          <p:nvPr/>
        </p:nvSpPr>
        <p:spPr>
          <a:xfrm>
            <a:off x="7358082" y="2428868"/>
            <a:ext cx="642942" cy="64294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4687" t="41250" r="54883" b="20312"/>
          <a:stretch>
            <a:fillRect/>
          </a:stretch>
        </p:blipFill>
        <p:spPr bwMode="auto">
          <a:xfrm>
            <a:off x="6000760" y="4429132"/>
            <a:ext cx="2643206" cy="157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00108"/>
            <a:ext cx="9144000" cy="5500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000364" y="2285992"/>
            <a:ext cx="5857916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Los catalizadores en partículas arreglados en matrices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500034" y="4286256"/>
            <a:ext cx="5857916" cy="15716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VE" dirty="0" smtClean="0"/>
              <a:t>Cualquier otro catalizador no particulado tales como rellenos cubiertos con material activo catalíticamente, similares en diseño a los usados en columnas de destilación y adsorción y/o en mezcladores estáticos.</a:t>
            </a:r>
            <a:endParaRPr lang="es-ES" dirty="0" smtClean="0"/>
          </a:p>
          <a:p>
            <a:pPr algn="just"/>
            <a:endParaRPr lang="es-ES" dirty="0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285720" y="44545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Catalizadores organizados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0" y="1214422"/>
            <a:ext cx="6572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Se le llama catalizadores organizados a los siguientes sistemas:</a:t>
            </a:r>
          </a:p>
          <a:p>
            <a:pPr algn="just"/>
            <a:endParaRPr lang="es-VE" dirty="0" smtClean="0"/>
          </a:p>
          <a:p>
            <a:pPr algn="just"/>
            <a:r>
              <a:rPr lang="es-VE" dirty="0" smtClean="0"/>
              <a:t>  </a:t>
            </a:r>
          </a:p>
          <a:p>
            <a:pPr algn="just"/>
            <a:endParaRPr lang="es-V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1251" y="142852"/>
            <a:ext cx="1684657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14488"/>
            <a:ext cx="2171700" cy="204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20"/>
          <p:cNvGrpSpPr>
            <a:grpSpLocks/>
          </p:cNvGrpSpPr>
          <p:nvPr/>
        </p:nvGrpSpPr>
        <p:grpSpPr bwMode="auto">
          <a:xfrm>
            <a:off x="357158" y="1142984"/>
            <a:ext cx="8501122" cy="4857784"/>
            <a:chOff x="340" y="1313"/>
            <a:chExt cx="5035" cy="2928"/>
          </a:xfrm>
        </p:grpSpPr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340" y="1313"/>
              <a:ext cx="5035" cy="2928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pic>
          <p:nvPicPr>
            <p:cNvPr id="14" name="Picture 22" descr="kcylrings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6" y="1434"/>
              <a:ext cx="814" cy="537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5" name="Picture 23" descr="metp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1" y="2387"/>
              <a:ext cx="816" cy="579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6" name="Picture 24" descr="plah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34" y="1434"/>
              <a:ext cx="685" cy="59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7" name="Picture 25" descr="ptfehiflow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426" y="2387"/>
              <a:ext cx="719" cy="621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8" name="Picture 26" descr="toppak%7E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65" y="2341"/>
              <a:ext cx="566" cy="59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19" name="Picture 27" descr="Hackette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29" y="1434"/>
              <a:ext cx="841" cy="535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0" name="Picture 28" descr="Glitsch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334" y="2296"/>
              <a:ext cx="726" cy="711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</p:spPr>
        </p:pic>
        <p:pic>
          <p:nvPicPr>
            <p:cNvPr id="21" name="Picture 29" descr="Sillas Berl Ceramicas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26" y="1434"/>
              <a:ext cx="726" cy="5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2" name="Picture 30" descr="Mellapak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50" y="1434"/>
              <a:ext cx="1022" cy="56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23" name="Picture 31" descr="Celenox Plastico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195" y="2341"/>
              <a:ext cx="1088" cy="652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476" y="20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Rasching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Text Box 33"/>
            <p:cNvSpPr txBox="1">
              <a:spLocks noChangeArrowheads="1"/>
            </p:cNvSpPr>
            <p:nvPr/>
          </p:nvSpPr>
          <p:spPr bwMode="auto">
            <a:xfrm>
              <a:off x="1429" y="20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Hackette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26" name="Picture 34" descr="Sillas Berl Ceramicas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426" y="1434"/>
              <a:ext cx="726" cy="5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27" name="Text Box 35"/>
            <p:cNvSpPr txBox="1">
              <a:spLocks noChangeArrowheads="1"/>
            </p:cNvSpPr>
            <p:nvPr/>
          </p:nvSpPr>
          <p:spPr bwMode="auto">
            <a:xfrm>
              <a:off x="2290" y="2024"/>
              <a:ext cx="10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b="1">
                  <a:solidFill>
                    <a:schemeClr val="bg1"/>
                  </a:solidFill>
                </a:rPr>
                <a:t>Sillas de Berl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" name="Text Box 36"/>
            <p:cNvSpPr txBox="1">
              <a:spLocks noChangeArrowheads="1"/>
            </p:cNvSpPr>
            <p:nvPr/>
          </p:nvSpPr>
          <p:spPr bwMode="auto">
            <a:xfrm>
              <a:off x="4286" y="20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S" b="1" dirty="0" err="1">
                  <a:solidFill>
                    <a:schemeClr val="bg1"/>
                  </a:solidFill>
                </a:rPr>
                <a:t>Mellapack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9" name="Text Box 37"/>
            <p:cNvSpPr txBox="1">
              <a:spLocks noChangeArrowheads="1"/>
            </p:cNvSpPr>
            <p:nvPr/>
          </p:nvSpPr>
          <p:spPr bwMode="auto">
            <a:xfrm>
              <a:off x="3288" y="20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Hiflow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" name="Text Box 38"/>
            <p:cNvSpPr txBox="1">
              <a:spLocks noChangeArrowheads="1"/>
            </p:cNvSpPr>
            <p:nvPr/>
          </p:nvSpPr>
          <p:spPr bwMode="auto">
            <a:xfrm>
              <a:off x="444" y="30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Pall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" name="Text Box 39"/>
            <p:cNvSpPr txBox="1">
              <a:spLocks noChangeArrowheads="1"/>
            </p:cNvSpPr>
            <p:nvPr/>
          </p:nvSpPr>
          <p:spPr bwMode="auto">
            <a:xfrm>
              <a:off x="1397" y="30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Top-pak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2" name="Text Box 40"/>
            <p:cNvSpPr txBox="1">
              <a:spLocks noChangeArrowheads="1"/>
            </p:cNvSpPr>
            <p:nvPr/>
          </p:nvSpPr>
          <p:spPr bwMode="auto">
            <a:xfrm>
              <a:off x="2349" y="30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Hiflow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3" name="Text Box 41"/>
            <p:cNvSpPr txBox="1">
              <a:spLocks noChangeArrowheads="1"/>
            </p:cNvSpPr>
            <p:nvPr/>
          </p:nvSpPr>
          <p:spPr bwMode="auto">
            <a:xfrm>
              <a:off x="4150" y="3024"/>
              <a:ext cx="11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Sillas intalox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4" name="Text Box 42"/>
            <p:cNvSpPr txBox="1">
              <a:spLocks noChangeArrowheads="1"/>
            </p:cNvSpPr>
            <p:nvPr/>
          </p:nvSpPr>
          <p:spPr bwMode="auto">
            <a:xfrm>
              <a:off x="3256" y="30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Glistch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35" name="Picture 43" descr="Tellerette Plastico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76" y="3354"/>
              <a:ext cx="953" cy="59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sp>
          <p:nvSpPr>
            <p:cNvPr id="36" name="Text Box 44"/>
            <p:cNvSpPr txBox="1">
              <a:spLocks noChangeArrowheads="1"/>
            </p:cNvSpPr>
            <p:nvPr/>
          </p:nvSpPr>
          <p:spPr bwMode="auto">
            <a:xfrm>
              <a:off x="489" y="3974"/>
              <a:ext cx="816" cy="231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Tellerette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" name="Text Box 45"/>
            <p:cNvSpPr txBox="1">
              <a:spLocks noChangeArrowheads="1"/>
            </p:cNvSpPr>
            <p:nvPr/>
          </p:nvSpPr>
          <p:spPr bwMode="auto">
            <a:xfrm>
              <a:off x="1442" y="3974"/>
              <a:ext cx="816" cy="231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VSP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8" name="Text Box 46"/>
            <p:cNvSpPr txBox="1">
              <a:spLocks noChangeArrowheads="1"/>
            </p:cNvSpPr>
            <p:nvPr/>
          </p:nvSpPr>
          <p:spPr bwMode="auto">
            <a:xfrm>
              <a:off x="2394" y="3974"/>
              <a:ext cx="816" cy="231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Esferas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9" name="Text Box 47"/>
            <p:cNvSpPr txBox="1">
              <a:spLocks noChangeArrowheads="1"/>
            </p:cNvSpPr>
            <p:nvPr/>
          </p:nvSpPr>
          <p:spPr bwMode="auto">
            <a:xfrm>
              <a:off x="4195" y="3974"/>
              <a:ext cx="1134" cy="231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Haier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0" name="Text Box 48"/>
            <p:cNvSpPr txBox="1">
              <a:spLocks noChangeArrowheads="1"/>
            </p:cNvSpPr>
            <p:nvPr/>
          </p:nvSpPr>
          <p:spPr bwMode="auto">
            <a:xfrm>
              <a:off x="3301" y="3974"/>
              <a:ext cx="816" cy="231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Raflux</a:t>
              </a:r>
              <a:endParaRPr lang="en-US">
                <a:solidFill>
                  <a:schemeClr val="bg1"/>
                </a:solidFill>
              </a:endParaRPr>
            </a:p>
          </p:txBody>
        </p:sp>
        <p:pic>
          <p:nvPicPr>
            <p:cNvPr id="41" name="Picture 49" descr="Haier Plásticos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286" y="3385"/>
              <a:ext cx="932" cy="582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42" name="Picture 50" descr="kballs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426" y="3385"/>
              <a:ext cx="771" cy="545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</p:spPr>
        </p:pic>
        <p:pic>
          <p:nvPicPr>
            <p:cNvPr id="43" name="Picture 51" descr="VSP metalico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1565" y="3339"/>
              <a:ext cx="590" cy="590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52" descr="kraflux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334" y="3385"/>
              <a:ext cx="764" cy="576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50000">
                  <a:srgbClr val="333333"/>
                </a:gs>
                <a:gs pos="100000">
                  <a:srgbClr val="000000"/>
                </a:gs>
              </a:gsLst>
              <a:lin ang="18900000" scaled="1"/>
            </a:gradFill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1071546"/>
            <a:ext cx="9144000" cy="550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angle 31"/>
          <p:cNvSpPr>
            <a:spLocks noChangeArrowheads="1"/>
          </p:cNvSpPr>
          <p:nvPr/>
        </p:nvSpPr>
        <p:spPr bwMode="auto">
          <a:xfrm>
            <a:off x="285720" y="44545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Catalizadores organizados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85720" y="1357298"/>
            <a:ext cx="621510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Son una de las soluciones más efectivas si se requiere una transferencia de masa y calor mas intensa en el lecho catalítico. 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214546" y="2214554"/>
            <a:ext cx="671517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Una distribución de tiempos de residencia muy estrecha hace que el flujo a través del relleno estructurado sea cercano al patrón de Flujo Pistón.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714348" y="3643314"/>
            <a:ext cx="7858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dirty="0" smtClean="0"/>
              <a:t>*</a:t>
            </a:r>
            <a:r>
              <a:rPr lang="es-ES_tradnl" b="1" dirty="0" smtClean="0"/>
              <a:t>Eliminación de </a:t>
            </a:r>
            <a:r>
              <a:rPr lang="es-ES_tradnl" b="1" dirty="0" err="1" smtClean="0"/>
              <a:t>NOx</a:t>
            </a:r>
            <a:r>
              <a:rPr lang="es-ES_tradnl" dirty="0" smtClean="0"/>
              <a:t> en condiciones oxidantes empleando </a:t>
            </a:r>
            <a:r>
              <a:rPr lang="es-ES_tradnl" dirty="0" err="1" smtClean="0"/>
              <a:t>HCs</a:t>
            </a:r>
            <a:r>
              <a:rPr lang="es-ES_tradnl" dirty="0" smtClean="0"/>
              <a:t> como reductor (motores diesel).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*</a:t>
            </a:r>
            <a:r>
              <a:rPr lang="es-ES_tradnl" b="1" dirty="0" smtClean="0"/>
              <a:t>Oxidación </a:t>
            </a:r>
            <a:r>
              <a:rPr lang="es-ES_tradnl" b="1" dirty="0" err="1" smtClean="0"/>
              <a:t>fotocatalítica</a:t>
            </a:r>
            <a:r>
              <a:rPr lang="es-ES_tradnl" b="1" dirty="0" smtClean="0"/>
              <a:t> de Compuestos Orgánicos Volátiles</a:t>
            </a:r>
            <a:r>
              <a:rPr lang="es-ES_tradnl" dirty="0" smtClean="0"/>
              <a:t>, “VOC”.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*</a:t>
            </a:r>
            <a:r>
              <a:rPr lang="es-ES_tradnl" b="1" dirty="0" smtClean="0"/>
              <a:t>Depuración de aguas</a:t>
            </a:r>
            <a:r>
              <a:rPr lang="es-ES_tradnl" dirty="0" smtClean="0"/>
              <a:t>. Reactores de tres fases.</a:t>
            </a:r>
          </a:p>
          <a:p>
            <a:pPr algn="just"/>
            <a:endParaRPr lang="es-ES_tradnl" dirty="0" smtClean="0"/>
          </a:p>
          <a:p>
            <a:pPr algn="just"/>
            <a:r>
              <a:rPr lang="es-ES_tradnl" dirty="0" smtClean="0"/>
              <a:t>*</a:t>
            </a:r>
            <a:r>
              <a:rPr lang="es-ES_tradnl" b="1" dirty="0" smtClean="0"/>
              <a:t>Reacciones</a:t>
            </a:r>
            <a:r>
              <a:rPr lang="es-ES_tradnl" dirty="0" smtClean="0"/>
              <a:t> de </a:t>
            </a:r>
            <a:r>
              <a:rPr lang="es-ES_tradnl" b="1" dirty="0" err="1" smtClean="0"/>
              <a:t>vapo</a:t>
            </a:r>
            <a:r>
              <a:rPr lang="es-ES_tradnl" b="1" dirty="0" smtClean="0"/>
              <a:t>-reformación, oxidación parcial, reformación seca y reformación </a:t>
            </a:r>
            <a:r>
              <a:rPr lang="es-ES_tradnl" b="1" dirty="0" err="1" smtClean="0"/>
              <a:t>autotérmica</a:t>
            </a:r>
            <a:r>
              <a:rPr lang="es-ES_tradnl" dirty="0" smtClean="0"/>
              <a:t> de HC.</a:t>
            </a:r>
          </a:p>
          <a:p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65625" t="13541" r="11718" b="60417"/>
          <a:stretch>
            <a:fillRect/>
          </a:stretch>
        </p:blipFill>
        <p:spPr bwMode="auto">
          <a:xfrm>
            <a:off x="7143768" y="214290"/>
            <a:ext cx="1785950" cy="1539612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CC66">
                  <a:gamma/>
                  <a:tint val="32157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428596" y="321468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>
                  <a:lumMod val="75000"/>
                </a:schemeClr>
              </a:contourClr>
            </a:sp3d>
          </a:bodyPr>
          <a:lstStyle/>
          <a:p>
            <a:r>
              <a:rPr lang="es-ES" sz="2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Aplicaciones</a:t>
            </a:r>
            <a:endParaRPr lang="es-ES" sz="24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896634"/>
            <a:ext cx="9144000" cy="585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214282" y="357166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Catalizadores  Estructurados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2547941" cy="223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2786050" y="2357430"/>
            <a:ext cx="357190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9 Conector recto de flecha"/>
          <p:cNvCxnSpPr>
            <a:stCxn id="8" idx="3"/>
            <a:endCxn id="15" idx="2"/>
          </p:cNvCxnSpPr>
          <p:nvPr/>
        </p:nvCxnSpPr>
        <p:spPr>
          <a:xfrm flipV="1">
            <a:off x="3143240" y="2525217"/>
            <a:ext cx="785818" cy="108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 rot="5400000">
            <a:off x="2952504" y="2288830"/>
            <a:ext cx="2472620" cy="500066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orma libre"/>
          <p:cNvSpPr/>
          <p:nvPr/>
        </p:nvSpPr>
        <p:spPr>
          <a:xfrm rot="5400000">
            <a:off x="3405697" y="2298029"/>
            <a:ext cx="2503094" cy="480102"/>
          </a:xfrm>
          <a:custGeom>
            <a:avLst/>
            <a:gdLst>
              <a:gd name="connsiteX0" fmla="*/ 3625 w 4215407"/>
              <a:gd name="connsiteY0" fmla="*/ 471055 h 480102"/>
              <a:gd name="connsiteX1" fmla="*/ 3625 w 4215407"/>
              <a:gd name="connsiteY1" fmla="*/ 471055 h 480102"/>
              <a:gd name="connsiteX2" fmla="*/ 17479 w 4215407"/>
              <a:gd name="connsiteY2" fmla="*/ 152400 h 480102"/>
              <a:gd name="connsiteX3" fmla="*/ 59043 w 4215407"/>
              <a:gd name="connsiteY3" fmla="*/ 138546 h 480102"/>
              <a:gd name="connsiteX4" fmla="*/ 142170 w 4215407"/>
              <a:gd name="connsiteY4" fmla="*/ 193964 h 480102"/>
              <a:gd name="connsiteX5" fmla="*/ 183734 w 4215407"/>
              <a:gd name="connsiteY5" fmla="*/ 166255 h 480102"/>
              <a:gd name="connsiteX6" fmla="*/ 446970 w 4215407"/>
              <a:gd name="connsiteY6" fmla="*/ 166255 h 480102"/>
              <a:gd name="connsiteX7" fmla="*/ 502389 w 4215407"/>
              <a:gd name="connsiteY7" fmla="*/ 221673 h 480102"/>
              <a:gd name="connsiteX8" fmla="*/ 543952 w 4215407"/>
              <a:gd name="connsiteY8" fmla="*/ 235527 h 480102"/>
              <a:gd name="connsiteX9" fmla="*/ 654789 w 4215407"/>
              <a:gd name="connsiteY9" fmla="*/ 180109 h 480102"/>
              <a:gd name="connsiteX10" fmla="*/ 710207 w 4215407"/>
              <a:gd name="connsiteY10" fmla="*/ 166255 h 480102"/>
              <a:gd name="connsiteX11" fmla="*/ 807189 w 4215407"/>
              <a:gd name="connsiteY11" fmla="*/ 55418 h 480102"/>
              <a:gd name="connsiteX12" fmla="*/ 918025 w 4215407"/>
              <a:gd name="connsiteY12" fmla="*/ 0 h 480102"/>
              <a:gd name="connsiteX13" fmla="*/ 1042716 w 4215407"/>
              <a:gd name="connsiteY13" fmla="*/ 55418 h 480102"/>
              <a:gd name="connsiteX14" fmla="*/ 1084279 w 4215407"/>
              <a:gd name="connsiteY14" fmla="*/ 69273 h 480102"/>
              <a:gd name="connsiteX15" fmla="*/ 1139698 w 4215407"/>
              <a:gd name="connsiteY15" fmla="*/ 55418 h 480102"/>
              <a:gd name="connsiteX16" fmla="*/ 1181261 w 4215407"/>
              <a:gd name="connsiteY16" fmla="*/ 41564 h 480102"/>
              <a:gd name="connsiteX17" fmla="*/ 1402934 w 4215407"/>
              <a:gd name="connsiteY17" fmla="*/ 55418 h 480102"/>
              <a:gd name="connsiteX18" fmla="*/ 1486061 w 4215407"/>
              <a:gd name="connsiteY18" fmla="*/ 96982 h 480102"/>
              <a:gd name="connsiteX19" fmla="*/ 1569189 w 4215407"/>
              <a:gd name="connsiteY19" fmla="*/ 138546 h 480102"/>
              <a:gd name="connsiteX20" fmla="*/ 1763152 w 4215407"/>
              <a:gd name="connsiteY20" fmla="*/ 152400 h 480102"/>
              <a:gd name="connsiteX21" fmla="*/ 1832425 w 4215407"/>
              <a:gd name="connsiteY21" fmla="*/ 166255 h 480102"/>
              <a:gd name="connsiteX22" fmla="*/ 1957116 w 4215407"/>
              <a:gd name="connsiteY22" fmla="*/ 207818 h 480102"/>
              <a:gd name="connsiteX23" fmla="*/ 2109516 w 4215407"/>
              <a:gd name="connsiteY23" fmla="*/ 166255 h 480102"/>
              <a:gd name="connsiteX24" fmla="*/ 2192643 w 4215407"/>
              <a:gd name="connsiteY24" fmla="*/ 138546 h 480102"/>
              <a:gd name="connsiteX25" fmla="*/ 2261916 w 4215407"/>
              <a:gd name="connsiteY25" fmla="*/ 83127 h 480102"/>
              <a:gd name="connsiteX26" fmla="*/ 2317334 w 4215407"/>
              <a:gd name="connsiteY26" fmla="*/ 69273 h 480102"/>
              <a:gd name="connsiteX27" fmla="*/ 2552861 w 4215407"/>
              <a:gd name="connsiteY27" fmla="*/ 83127 h 480102"/>
              <a:gd name="connsiteX28" fmla="*/ 2608279 w 4215407"/>
              <a:gd name="connsiteY28" fmla="*/ 96982 h 480102"/>
              <a:gd name="connsiteX29" fmla="*/ 2788389 w 4215407"/>
              <a:gd name="connsiteY29" fmla="*/ 124691 h 480102"/>
              <a:gd name="connsiteX30" fmla="*/ 3065479 w 4215407"/>
              <a:gd name="connsiteY30" fmla="*/ 110836 h 480102"/>
              <a:gd name="connsiteX31" fmla="*/ 3120898 w 4215407"/>
              <a:gd name="connsiteY31" fmla="*/ 83127 h 480102"/>
              <a:gd name="connsiteX32" fmla="*/ 3190170 w 4215407"/>
              <a:gd name="connsiteY32" fmla="*/ 110836 h 480102"/>
              <a:gd name="connsiteX33" fmla="*/ 3301007 w 4215407"/>
              <a:gd name="connsiteY33" fmla="*/ 152400 h 480102"/>
              <a:gd name="connsiteX34" fmla="*/ 3453407 w 4215407"/>
              <a:gd name="connsiteY34" fmla="*/ 138546 h 480102"/>
              <a:gd name="connsiteX35" fmla="*/ 3494970 w 4215407"/>
              <a:gd name="connsiteY35" fmla="*/ 110836 h 480102"/>
              <a:gd name="connsiteX36" fmla="*/ 3799770 w 4215407"/>
              <a:gd name="connsiteY36" fmla="*/ 152400 h 480102"/>
              <a:gd name="connsiteX37" fmla="*/ 3938316 w 4215407"/>
              <a:gd name="connsiteY37" fmla="*/ 138546 h 480102"/>
              <a:gd name="connsiteX38" fmla="*/ 4035298 w 4215407"/>
              <a:gd name="connsiteY38" fmla="*/ 124691 h 480102"/>
              <a:gd name="connsiteX39" fmla="*/ 4076861 w 4215407"/>
              <a:gd name="connsiteY39" fmla="*/ 83127 h 480102"/>
              <a:gd name="connsiteX40" fmla="*/ 4118425 w 4215407"/>
              <a:gd name="connsiteY40" fmla="*/ 69273 h 480102"/>
              <a:gd name="connsiteX41" fmla="*/ 4173843 w 4215407"/>
              <a:gd name="connsiteY41" fmla="*/ 83127 h 480102"/>
              <a:gd name="connsiteX42" fmla="*/ 4159989 w 4215407"/>
              <a:gd name="connsiteY42" fmla="*/ 124691 h 480102"/>
              <a:gd name="connsiteX43" fmla="*/ 4187698 w 4215407"/>
              <a:gd name="connsiteY43" fmla="*/ 360218 h 480102"/>
              <a:gd name="connsiteX44" fmla="*/ 4215407 w 4215407"/>
              <a:gd name="connsiteY44" fmla="*/ 401782 h 480102"/>
              <a:gd name="connsiteX45" fmla="*/ 4187698 w 4215407"/>
              <a:gd name="connsiteY45" fmla="*/ 443346 h 480102"/>
              <a:gd name="connsiteX46" fmla="*/ 4146134 w 4215407"/>
              <a:gd name="connsiteY46" fmla="*/ 471055 h 480102"/>
              <a:gd name="connsiteX47" fmla="*/ 3625 w 4215407"/>
              <a:gd name="connsiteY47" fmla="*/ 471055 h 48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215407" h="480102">
                <a:moveTo>
                  <a:pt x="3625" y="471055"/>
                </a:moveTo>
                <a:lnTo>
                  <a:pt x="3625" y="471055"/>
                </a:lnTo>
                <a:cubicBezTo>
                  <a:pt x="8243" y="364837"/>
                  <a:pt x="0" y="257272"/>
                  <a:pt x="17479" y="152400"/>
                </a:cubicBezTo>
                <a:cubicBezTo>
                  <a:pt x="19880" y="137995"/>
                  <a:pt x="45188" y="133928"/>
                  <a:pt x="59043" y="138546"/>
                </a:cubicBezTo>
                <a:cubicBezTo>
                  <a:pt x="90636" y="149077"/>
                  <a:pt x="142170" y="193964"/>
                  <a:pt x="142170" y="193964"/>
                </a:cubicBezTo>
                <a:cubicBezTo>
                  <a:pt x="156025" y="184728"/>
                  <a:pt x="168143" y="172102"/>
                  <a:pt x="183734" y="166255"/>
                </a:cubicBezTo>
                <a:cubicBezTo>
                  <a:pt x="264498" y="135968"/>
                  <a:pt x="372843" y="160960"/>
                  <a:pt x="446970" y="166255"/>
                </a:cubicBezTo>
                <a:cubicBezTo>
                  <a:pt x="465443" y="184728"/>
                  <a:pt x="481131" y="206489"/>
                  <a:pt x="502389" y="221673"/>
                </a:cubicBezTo>
                <a:cubicBezTo>
                  <a:pt x="514273" y="230161"/>
                  <a:pt x="529348" y="235527"/>
                  <a:pt x="543952" y="235527"/>
                </a:cubicBezTo>
                <a:cubicBezTo>
                  <a:pt x="576258" y="235527"/>
                  <a:pt x="637169" y="187940"/>
                  <a:pt x="654789" y="180109"/>
                </a:cubicBezTo>
                <a:cubicBezTo>
                  <a:pt x="672189" y="172376"/>
                  <a:pt x="691734" y="170873"/>
                  <a:pt x="710207" y="166255"/>
                </a:cubicBezTo>
                <a:cubicBezTo>
                  <a:pt x="735367" y="128514"/>
                  <a:pt x="766665" y="75680"/>
                  <a:pt x="807189" y="55418"/>
                </a:cubicBezTo>
                <a:lnTo>
                  <a:pt x="918025" y="0"/>
                </a:lnTo>
                <a:cubicBezTo>
                  <a:pt x="983892" y="43911"/>
                  <a:pt x="943791" y="22442"/>
                  <a:pt x="1042716" y="55418"/>
                </a:cubicBezTo>
                <a:lnTo>
                  <a:pt x="1084279" y="69273"/>
                </a:lnTo>
                <a:cubicBezTo>
                  <a:pt x="1102752" y="64655"/>
                  <a:pt x="1121389" y="60649"/>
                  <a:pt x="1139698" y="55418"/>
                </a:cubicBezTo>
                <a:cubicBezTo>
                  <a:pt x="1153740" y="51406"/>
                  <a:pt x="1166657" y="41564"/>
                  <a:pt x="1181261" y="41564"/>
                </a:cubicBezTo>
                <a:cubicBezTo>
                  <a:pt x="1255296" y="41564"/>
                  <a:pt x="1329043" y="50800"/>
                  <a:pt x="1402934" y="55418"/>
                </a:cubicBezTo>
                <a:cubicBezTo>
                  <a:pt x="1522052" y="134829"/>
                  <a:pt x="1371340" y="39621"/>
                  <a:pt x="1486061" y="96982"/>
                </a:cubicBezTo>
                <a:cubicBezTo>
                  <a:pt x="1526295" y="117099"/>
                  <a:pt x="1523652" y="133189"/>
                  <a:pt x="1569189" y="138546"/>
                </a:cubicBezTo>
                <a:cubicBezTo>
                  <a:pt x="1633564" y="146120"/>
                  <a:pt x="1698498" y="147782"/>
                  <a:pt x="1763152" y="152400"/>
                </a:cubicBezTo>
                <a:cubicBezTo>
                  <a:pt x="1786243" y="157018"/>
                  <a:pt x="1809783" y="159786"/>
                  <a:pt x="1832425" y="166255"/>
                </a:cubicBezTo>
                <a:cubicBezTo>
                  <a:pt x="1874551" y="178291"/>
                  <a:pt x="1957116" y="207818"/>
                  <a:pt x="1957116" y="207818"/>
                </a:cubicBezTo>
                <a:cubicBezTo>
                  <a:pt x="2197313" y="177794"/>
                  <a:pt x="1986509" y="220925"/>
                  <a:pt x="2109516" y="166255"/>
                </a:cubicBezTo>
                <a:cubicBezTo>
                  <a:pt x="2136206" y="154393"/>
                  <a:pt x="2192643" y="138546"/>
                  <a:pt x="2192643" y="138546"/>
                </a:cubicBezTo>
                <a:cubicBezTo>
                  <a:pt x="2214989" y="116199"/>
                  <a:pt x="2231329" y="96236"/>
                  <a:pt x="2261916" y="83127"/>
                </a:cubicBezTo>
                <a:cubicBezTo>
                  <a:pt x="2279418" y="75626"/>
                  <a:pt x="2298861" y="73891"/>
                  <a:pt x="2317334" y="69273"/>
                </a:cubicBezTo>
                <a:cubicBezTo>
                  <a:pt x="2395843" y="73891"/>
                  <a:pt x="2474571" y="75671"/>
                  <a:pt x="2552861" y="83127"/>
                </a:cubicBezTo>
                <a:cubicBezTo>
                  <a:pt x="2571816" y="84932"/>
                  <a:pt x="2589608" y="93248"/>
                  <a:pt x="2608279" y="96982"/>
                </a:cubicBezTo>
                <a:cubicBezTo>
                  <a:pt x="2656317" y="106590"/>
                  <a:pt x="2741834" y="118040"/>
                  <a:pt x="2788389" y="124691"/>
                </a:cubicBezTo>
                <a:cubicBezTo>
                  <a:pt x="2880752" y="120073"/>
                  <a:pt x="2973714" y="122307"/>
                  <a:pt x="3065479" y="110836"/>
                </a:cubicBezTo>
                <a:cubicBezTo>
                  <a:pt x="3085973" y="108274"/>
                  <a:pt x="3100245" y="83127"/>
                  <a:pt x="3120898" y="83127"/>
                </a:cubicBezTo>
                <a:cubicBezTo>
                  <a:pt x="3145767" y="83127"/>
                  <a:pt x="3166884" y="102104"/>
                  <a:pt x="3190170" y="110836"/>
                </a:cubicBezTo>
                <a:cubicBezTo>
                  <a:pt x="3363946" y="176003"/>
                  <a:pt x="3033205" y="45280"/>
                  <a:pt x="3301007" y="152400"/>
                </a:cubicBezTo>
                <a:cubicBezTo>
                  <a:pt x="3351807" y="147782"/>
                  <a:pt x="3403530" y="149234"/>
                  <a:pt x="3453407" y="138546"/>
                </a:cubicBezTo>
                <a:cubicBezTo>
                  <a:pt x="3469688" y="135057"/>
                  <a:pt x="3478361" y="112022"/>
                  <a:pt x="3494970" y="110836"/>
                </a:cubicBezTo>
                <a:cubicBezTo>
                  <a:pt x="3568133" y="105610"/>
                  <a:pt x="3729438" y="139612"/>
                  <a:pt x="3799770" y="152400"/>
                </a:cubicBezTo>
                <a:lnTo>
                  <a:pt x="3938316" y="138546"/>
                </a:lnTo>
                <a:cubicBezTo>
                  <a:pt x="3970748" y="134731"/>
                  <a:pt x="4004978" y="136819"/>
                  <a:pt x="4035298" y="124691"/>
                </a:cubicBezTo>
                <a:cubicBezTo>
                  <a:pt x="4053490" y="117414"/>
                  <a:pt x="4060558" y="93995"/>
                  <a:pt x="4076861" y="83127"/>
                </a:cubicBezTo>
                <a:cubicBezTo>
                  <a:pt x="4089012" y="75026"/>
                  <a:pt x="4104570" y="73891"/>
                  <a:pt x="4118425" y="69273"/>
                </a:cubicBezTo>
                <a:cubicBezTo>
                  <a:pt x="4136898" y="73891"/>
                  <a:pt x="4162418" y="67894"/>
                  <a:pt x="4173843" y="83127"/>
                </a:cubicBezTo>
                <a:cubicBezTo>
                  <a:pt x="4182605" y="94810"/>
                  <a:pt x="4159989" y="110087"/>
                  <a:pt x="4159989" y="124691"/>
                </a:cubicBezTo>
                <a:cubicBezTo>
                  <a:pt x="4159989" y="138069"/>
                  <a:pt x="4164081" y="305113"/>
                  <a:pt x="4187698" y="360218"/>
                </a:cubicBezTo>
                <a:cubicBezTo>
                  <a:pt x="4194257" y="375523"/>
                  <a:pt x="4206171" y="387927"/>
                  <a:pt x="4215407" y="401782"/>
                </a:cubicBezTo>
                <a:cubicBezTo>
                  <a:pt x="4206171" y="415637"/>
                  <a:pt x="4200700" y="432944"/>
                  <a:pt x="4187698" y="443346"/>
                </a:cubicBezTo>
                <a:cubicBezTo>
                  <a:pt x="4141753" y="480102"/>
                  <a:pt x="4146134" y="435815"/>
                  <a:pt x="4146134" y="471055"/>
                </a:cubicBezTo>
                <a:lnTo>
                  <a:pt x="3625" y="471055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Picture 756" descr="co04fresc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214290"/>
            <a:ext cx="1700236" cy="127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Rectángulo"/>
          <p:cNvSpPr/>
          <p:nvPr/>
        </p:nvSpPr>
        <p:spPr>
          <a:xfrm rot="5400000">
            <a:off x="3178945" y="2035973"/>
            <a:ext cx="2478713" cy="9784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CuadroTexto"/>
          <p:cNvSpPr txBox="1"/>
          <p:nvPr/>
        </p:nvSpPr>
        <p:spPr>
          <a:xfrm>
            <a:off x="5715008" y="1714488"/>
            <a:ext cx="300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Soporte o material estructural</a:t>
            </a:r>
            <a:endParaRPr lang="es-ES" dirty="0"/>
          </a:p>
        </p:txBody>
      </p:sp>
      <p:cxnSp>
        <p:nvCxnSpPr>
          <p:cNvPr id="20" name="19 Conector angular"/>
          <p:cNvCxnSpPr>
            <a:endCxn id="17" idx="1"/>
          </p:cNvCxnSpPr>
          <p:nvPr/>
        </p:nvCxnSpPr>
        <p:spPr>
          <a:xfrm>
            <a:off x="4214810" y="1714488"/>
            <a:ext cx="1500198" cy="184666"/>
          </a:xfrm>
          <a:prstGeom prst="bentConnector3">
            <a:avLst>
              <a:gd name="adj1" fmla="val 7216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Conector angular"/>
          <p:cNvCxnSpPr/>
          <p:nvPr/>
        </p:nvCxnSpPr>
        <p:spPr>
          <a:xfrm>
            <a:off x="4572000" y="2357430"/>
            <a:ext cx="1428760" cy="14287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143572" y="2285992"/>
            <a:ext cx="3000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catalítico</a:t>
            </a:r>
            <a:endParaRPr lang="es-ES" dirty="0"/>
          </a:p>
        </p:txBody>
      </p:sp>
      <p:sp>
        <p:nvSpPr>
          <p:cNvPr id="27" name="26 Rectángulo"/>
          <p:cNvSpPr/>
          <p:nvPr/>
        </p:nvSpPr>
        <p:spPr>
          <a:xfrm>
            <a:off x="4500562" y="3250405"/>
            <a:ext cx="357190" cy="35719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27 Conector recto de flecha"/>
          <p:cNvCxnSpPr>
            <a:stCxn id="27" idx="3"/>
          </p:cNvCxnSpPr>
          <p:nvPr/>
        </p:nvCxnSpPr>
        <p:spPr>
          <a:xfrm>
            <a:off x="4857752" y="3429000"/>
            <a:ext cx="933448" cy="3463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0" name="29 Forma libre"/>
          <p:cNvSpPr/>
          <p:nvPr/>
        </p:nvSpPr>
        <p:spPr>
          <a:xfrm>
            <a:off x="5785064" y="3430382"/>
            <a:ext cx="2073084" cy="284370"/>
          </a:xfrm>
          <a:custGeom>
            <a:avLst/>
            <a:gdLst>
              <a:gd name="connsiteX0" fmla="*/ 3625 w 4215407"/>
              <a:gd name="connsiteY0" fmla="*/ 471055 h 480102"/>
              <a:gd name="connsiteX1" fmla="*/ 3625 w 4215407"/>
              <a:gd name="connsiteY1" fmla="*/ 471055 h 480102"/>
              <a:gd name="connsiteX2" fmla="*/ 17479 w 4215407"/>
              <a:gd name="connsiteY2" fmla="*/ 152400 h 480102"/>
              <a:gd name="connsiteX3" fmla="*/ 59043 w 4215407"/>
              <a:gd name="connsiteY3" fmla="*/ 138546 h 480102"/>
              <a:gd name="connsiteX4" fmla="*/ 142170 w 4215407"/>
              <a:gd name="connsiteY4" fmla="*/ 193964 h 480102"/>
              <a:gd name="connsiteX5" fmla="*/ 183734 w 4215407"/>
              <a:gd name="connsiteY5" fmla="*/ 166255 h 480102"/>
              <a:gd name="connsiteX6" fmla="*/ 446970 w 4215407"/>
              <a:gd name="connsiteY6" fmla="*/ 166255 h 480102"/>
              <a:gd name="connsiteX7" fmla="*/ 502389 w 4215407"/>
              <a:gd name="connsiteY7" fmla="*/ 221673 h 480102"/>
              <a:gd name="connsiteX8" fmla="*/ 543952 w 4215407"/>
              <a:gd name="connsiteY8" fmla="*/ 235527 h 480102"/>
              <a:gd name="connsiteX9" fmla="*/ 654789 w 4215407"/>
              <a:gd name="connsiteY9" fmla="*/ 180109 h 480102"/>
              <a:gd name="connsiteX10" fmla="*/ 710207 w 4215407"/>
              <a:gd name="connsiteY10" fmla="*/ 166255 h 480102"/>
              <a:gd name="connsiteX11" fmla="*/ 807189 w 4215407"/>
              <a:gd name="connsiteY11" fmla="*/ 55418 h 480102"/>
              <a:gd name="connsiteX12" fmla="*/ 918025 w 4215407"/>
              <a:gd name="connsiteY12" fmla="*/ 0 h 480102"/>
              <a:gd name="connsiteX13" fmla="*/ 1042716 w 4215407"/>
              <a:gd name="connsiteY13" fmla="*/ 55418 h 480102"/>
              <a:gd name="connsiteX14" fmla="*/ 1084279 w 4215407"/>
              <a:gd name="connsiteY14" fmla="*/ 69273 h 480102"/>
              <a:gd name="connsiteX15" fmla="*/ 1139698 w 4215407"/>
              <a:gd name="connsiteY15" fmla="*/ 55418 h 480102"/>
              <a:gd name="connsiteX16" fmla="*/ 1181261 w 4215407"/>
              <a:gd name="connsiteY16" fmla="*/ 41564 h 480102"/>
              <a:gd name="connsiteX17" fmla="*/ 1402934 w 4215407"/>
              <a:gd name="connsiteY17" fmla="*/ 55418 h 480102"/>
              <a:gd name="connsiteX18" fmla="*/ 1486061 w 4215407"/>
              <a:gd name="connsiteY18" fmla="*/ 96982 h 480102"/>
              <a:gd name="connsiteX19" fmla="*/ 1569189 w 4215407"/>
              <a:gd name="connsiteY19" fmla="*/ 138546 h 480102"/>
              <a:gd name="connsiteX20" fmla="*/ 1763152 w 4215407"/>
              <a:gd name="connsiteY20" fmla="*/ 152400 h 480102"/>
              <a:gd name="connsiteX21" fmla="*/ 1832425 w 4215407"/>
              <a:gd name="connsiteY21" fmla="*/ 166255 h 480102"/>
              <a:gd name="connsiteX22" fmla="*/ 1957116 w 4215407"/>
              <a:gd name="connsiteY22" fmla="*/ 207818 h 480102"/>
              <a:gd name="connsiteX23" fmla="*/ 2109516 w 4215407"/>
              <a:gd name="connsiteY23" fmla="*/ 166255 h 480102"/>
              <a:gd name="connsiteX24" fmla="*/ 2192643 w 4215407"/>
              <a:gd name="connsiteY24" fmla="*/ 138546 h 480102"/>
              <a:gd name="connsiteX25" fmla="*/ 2261916 w 4215407"/>
              <a:gd name="connsiteY25" fmla="*/ 83127 h 480102"/>
              <a:gd name="connsiteX26" fmla="*/ 2317334 w 4215407"/>
              <a:gd name="connsiteY26" fmla="*/ 69273 h 480102"/>
              <a:gd name="connsiteX27" fmla="*/ 2552861 w 4215407"/>
              <a:gd name="connsiteY27" fmla="*/ 83127 h 480102"/>
              <a:gd name="connsiteX28" fmla="*/ 2608279 w 4215407"/>
              <a:gd name="connsiteY28" fmla="*/ 96982 h 480102"/>
              <a:gd name="connsiteX29" fmla="*/ 2788389 w 4215407"/>
              <a:gd name="connsiteY29" fmla="*/ 124691 h 480102"/>
              <a:gd name="connsiteX30" fmla="*/ 3065479 w 4215407"/>
              <a:gd name="connsiteY30" fmla="*/ 110836 h 480102"/>
              <a:gd name="connsiteX31" fmla="*/ 3120898 w 4215407"/>
              <a:gd name="connsiteY31" fmla="*/ 83127 h 480102"/>
              <a:gd name="connsiteX32" fmla="*/ 3190170 w 4215407"/>
              <a:gd name="connsiteY32" fmla="*/ 110836 h 480102"/>
              <a:gd name="connsiteX33" fmla="*/ 3301007 w 4215407"/>
              <a:gd name="connsiteY33" fmla="*/ 152400 h 480102"/>
              <a:gd name="connsiteX34" fmla="*/ 3453407 w 4215407"/>
              <a:gd name="connsiteY34" fmla="*/ 138546 h 480102"/>
              <a:gd name="connsiteX35" fmla="*/ 3494970 w 4215407"/>
              <a:gd name="connsiteY35" fmla="*/ 110836 h 480102"/>
              <a:gd name="connsiteX36" fmla="*/ 3799770 w 4215407"/>
              <a:gd name="connsiteY36" fmla="*/ 152400 h 480102"/>
              <a:gd name="connsiteX37" fmla="*/ 3938316 w 4215407"/>
              <a:gd name="connsiteY37" fmla="*/ 138546 h 480102"/>
              <a:gd name="connsiteX38" fmla="*/ 4035298 w 4215407"/>
              <a:gd name="connsiteY38" fmla="*/ 124691 h 480102"/>
              <a:gd name="connsiteX39" fmla="*/ 4076861 w 4215407"/>
              <a:gd name="connsiteY39" fmla="*/ 83127 h 480102"/>
              <a:gd name="connsiteX40" fmla="*/ 4118425 w 4215407"/>
              <a:gd name="connsiteY40" fmla="*/ 69273 h 480102"/>
              <a:gd name="connsiteX41" fmla="*/ 4173843 w 4215407"/>
              <a:gd name="connsiteY41" fmla="*/ 83127 h 480102"/>
              <a:gd name="connsiteX42" fmla="*/ 4159989 w 4215407"/>
              <a:gd name="connsiteY42" fmla="*/ 124691 h 480102"/>
              <a:gd name="connsiteX43" fmla="*/ 4187698 w 4215407"/>
              <a:gd name="connsiteY43" fmla="*/ 360218 h 480102"/>
              <a:gd name="connsiteX44" fmla="*/ 4215407 w 4215407"/>
              <a:gd name="connsiteY44" fmla="*/ 401782 h 480102"/>
              <a:gd name="connsiteX45" fmla="*/ 4187698 w 4215407"/>
              <a:gd name="connsiteY45" fmla="*/ 443346 h 480102"/>
              <a:gd name="connsiteX46" fmla="*/ 4146134 w 4215407"/>
              <a:gd name="connsiteY46" fmla="*/ 471055 h 480102"/>
              <a:gd name="connsiteX47" fmla="*/ 3625 w 4215407"/>
              <a:gd name="connsiteY47" fmla="*/ 471055 h 48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215407" h="480102">
                <a:moveTo>
                  <a:pt x="3625" y="471055"/>
                </a:moveTo>
                <a:lnTo>
                  <a:pt x="3625" y="471055"/>
                </a:lnTo>
                <a:cubicBezTo>
                  <a:pt x="8243" y="364837"/>
                  <a:pt x="0" y="257272"/>
                  <a:pt x="17479" y="152400"/>
                </a:cubicBezTo>
                <a:cubicBezTo>
                  <a:pt x="19880" y="137995"/>
                  <a:pt x="45188" y="133928"/>
                  <a:pt x="59043" y="138546"/>
                </a:cubicBezTo>
                <a:cubicBezTo>
                  <a:pt x="90636" y="149077"/>
                  <a:pt x="142170" y="193964"/>
                  <a:pt x="142170" y="193964"/>
                </a:cubicBezTo>
                <a:cubicBezTo>
                  <a:pt x="156025" y="184728"/>
                  <a:pt x="168143" y="172102"/>
                  <a:pt x="183734" y="166255"/>
                </a:cubicBezTo>
                <a:cubicBezTo>
                  <a:pt x="264498" y="135968"/>
                  <a:pt x="372843" y="160960"/>
                  <a:pt x="446970" y="166255"/>
                </a:cubicBezTo>
                <a:cubicBezTo>
                  <a:pt x="465443" y="184728"/>
                  <a:pt x="481131" y="206489"/>
                  <a:pt x="502389" y="221673"/>
                </a:cubicBezTo>
                <a:cubicBezTo>
                  <a:pt x="514273" y="230161"/>
                  <a:pt x="529348" y="235527"/>
                  <a:pt x="543952" y="235527"/>
                </a:cubicBezTo>
                <a:cubicBezTo>
                  <a:pt x="576258" y="235527"/>
                  <a:pt x="637169" y="187940"/>
                  <a:pt x="654789" y="180109"/>
                </a:cubicBezTo>
                <a:cubicBezTo>
                  <a:pt x="672189" y="172376"/>
                  <a:pt x="691734" y="170873"/>
                  <a:pt x="710207" y="166255"/>
                </a:cubicBezTo>
                <a:cubicBezTo>
                  <a:pt x="735367" y="128514"/>
                  <a:pt x="766665" y="75680"/>
                  <a:pt x="807189" y="55418"/>
                </a:cubicBezTo>
                <a:lnTo>
                  <a:pt x="918025" y="0"/>
                </a:lnTo>
                <a:cubicBezTo>
                  <a:pt x="983892" y="43911"/>
                  <a:pt x="943791" y="22442"/>
                  <a:pt x="1042716" y="55418"/>
                </a:cubicBezTo>
                <a:lnTo>
                  <a:pt x="1084279" y="69273"/>
                </a:lnTo>
                <a:cubicBezTo>
                  <a:pt x="1102752" y="64655"/>
                  <a:pt x="1121389" y="60649"/>
                  <a:pt x="1139698" y="55418"/>
                </a:cubicBezTo>
                <a:cubicBezTo>
                  <a:pt x="1153740" y="51406"/>
                  <a:pt x="1166657" y="41564"/>
                  <a:pt x="1181261" y="41564"/>
                </a:cubicBezTo>
                <a:cubicBezTo>
                  <a:pt x="1255296" y="41564"/>
                  <a:pt x="1329043" y="50800"/>
                  <a:pt x="1402934" y="55418"/>
                </a:cubicBezTo>
                <a:cubicBezTo>
                  <a:pt x="1522052" y="134829"/>
                  <a:pt x="1371340" y="39621"/>
                  <a:pt x="1486061" y="96982"/>
                </a:cubicBezTo>
                <a:cubicBezTo>
                  <a:pt x="1526295" y="117099"/>
                  <a:pt x="1523652" y="133189"/>
                  <a:pt x="1569189" y="138546"/>
                </a:cubicBezTo>
                <a:cubicBezTo>
                  <a:pt x="1633564" y="146120"/>
                  <a:pt x="1698498" y="147782"/>
                  <a:pt x="1763152" y="152400"/>
                </a:cubicBezTo>
                <a:cubicBezTo>
                  <a:pt x="1786243" y="157018"/>
                  <a:pt x="1809783" y="159786"/>
                  <a:pt x="1832425" y="166255"/>
                </a:cubicBezTo>
                <a:cubicBezTo>
                  <a:pt x="1874551" y="178291"/>
                  <a:pt x="1957116" y="207818"/>
                  <a:pt x="1957116" y="207818"/>
                </a:cubicBezTo>
                <a:cubicBezTo>
                  <a:pt x="2197313" y="177794"/>
                  <a:pt x="1986509" y="220925"/>
                  <a:pt x="2109516" y="166255"/>
                </a:cubicBezTo>
                <a:cubicBezTo>
                  <a:pt x="2136206" y="154393"/>
                  <a:pt x="2192643" y="138546"/>
                  <a:pt x="2192643" y="138546"/>
                </a:cubicBezTo>
                <a:cubicBezTo>
                  <a:pt x="2214989" y="116199"/>
                  <a:pt x="2231329" y="96236"/>
                  <a:pt x="2261916" y="83127"/>
                </a:cubicBezTo>
                <a:cubicBezTo>
                  <a:pt x="2279418" y="75626"/>
                  <a:pt x="2298861" y="73891"/>
                  <a:pt x="2317334" y="69273"/>
                </a:cubicBezTo>
                <a:cubicBezTo>
                  <a:pt x="2395843" y="73891"/>
                  <a:pt x="2474571" y="75671"/>
                  <a:pt x="2552861" y="83127"/>
                </a:cubicBezTo>
                <a:cubicBezTo>
                  <a:pt x="2571816" y="84932"/>
                  <a:pt x="2589608" y="93248"/>
                  <a:pt x="2608279" y="96982"/>
                </a:cubicBezTo>
                <a:cubicBezTo>
                  <a:pt x="2656317" y="106590"/>
                  <a:pt x="2741834" y="118040"/>
                  <a:pt x="2788389" y="124691"/>
                </a:cubicBezTo>
                <a:cubicBezTo>
                  <a:pt x="2880752" y="120073"/>
                  <a:pt x="2973714" y="122307"/>
                  <a:pt x="3065479" y="110836"/>
                </a:cubicBezTo>
                <a:cubicBezTo>
                  <a:pt x="3085973" y="108274"/>
                  <a:pt x="3100245" y="83127"/>
                  <a:pt x="3120898" y="83127"/>
                </a:cubicBezTo>
                <a:cubicBezTo>
                  <a:pt x="3145767" y="83127"/>
                  <a:pt x="3166884" y="102104"/>
                  <a:pt x="3190170" y="110836"/>
                </a:cubicBezTo>
                <a:cubicBezTo>
                  <a:pt x="3363946" y="176003"/>
                  <a:pt x="3033205" y="45280"/>
                  <a:pt x="3301007" y="152400"/>
                </a:cubicBezTo>
                <a:cubicBezTo>
                  <a:pt x="3351807" y="147782"/>
                  <a:pt x="3403530" y="149234"/>
                  <a:pt x="3453407" y="138546"/>
                </a:cubicBezTo>
                <a:cubicBezTo>
                  <a:pt x="3469688" y="135057"/>
                  <a:pt x="3478361" y="112022"/>
                  <a:pt x="3494970" y="110836"/>
                </a:cubicBezTo>
                <a:cubicBezTo>
                  <a:pt x="3568133" y="105610"/>
                  <a:pt x="3729438" y="139612"/>
                  <a:pt x="3799770" y="152400"/>
                </a:cubicBezTo>
                <a:lnTo>
                  <a:pt x="3938316" y="138546"/>
                </a:lnTo>
                <a:cubicBezTo>
                  <a:pt x="3970748" y="134731"/>
                  <a:pt x="4004978" y="136819"/>
                  <a:pt x="4035298" y="124691"/>
                </a:cubicBezTo>
                <a:cubicBezTo>
                  <a:pt x="4053490" y="117414"/>
                  <a:pt x="4060558" y="93995"/>
                  <a:pt x="4076861" y="83127"/>
                </a:cubicBezTo>
                <a:cubicBezTo>
                  <a:pt x="4089012" y="75026"/>
                  <a:pt x="4104570" y="73891"/>
                  <a:pt x="4118425" y="69273"/>
                </a:cubicBezTo>
                <a:cubicBezTo>
                  <a:pt x="4136898" y="73891"/>
                  <a:pt x="4162418" y="67894"/>
                  <a:pt x="4173843" y="83127"/>
                </a:cubicBezTo>
                <a:cubicBezTo>
                  <a:pt x="4182605" y="94810"/>
                  <a:pt x="4159989" y="110087"/>
                  <a:pt x="4159989" y="124691"/>
                </a:cubicBezTo>
                <a:cubicBezTo>
                  <a:pt x="4159989" y="138069"/>
                  <a:pt x="4164081" y="305113"/>
                  <a:pt x="4187698" y="360218"/>
                </a:cubicBezTo>
                <a:cubicBezTo>
                  <a:pt x="4194257" y="375523"/>
                  <a:pt x="4206171" y="387927"/>
                  <a:pt x="4215407" y="401782"/>
                </a:cubicBezTo>
                <a:cubicBezTo>
                  <a:pt x="4206171" y="415637"/>
                  <a:pt x="4200700" y="432944"/>
                  <a:pt x="4187698" y="443346"/>
                </a:cubicBezTo>
                <a:cubicBezTo>
                  <a:pt x="4141753" y="480102"/>
                  <a:pt x="4146134" y="435815"/>
                  <a:pt x="4146134" y="471055"/>
                </a:cubicBezTo>
                <a:lnTo>
                  <a:pt x="3625" y="471055"/>
                </a:lnTo>
                <a:close/>
              </a:path>
            </a:pathLst>
          </a:custGeom>
          <a:blipFill>
            <a:blip r:embed="rId4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6000760" y="3456710"/>
            <a:ext cx="142876" cy="12685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6548880" y="3442855"/>
            <a:ext cx="142876" cy="12685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7072330" y="3429000"/>
            <a:ext cx="142876" cy="12685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7572396" y="3429000"/>
            <a:ext cx="142876" cy="126858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CuadroTexto"/>
          <p:cNvSpPr txBox="1"/>
          <p:nvPr/>
        </p:nvSpPr>
        <p:spPr>
          <a:xfrm>
            <a:off x="6786578" y="2857496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Sitio activo (metal)</a:t>
            </a:r>
            <a:endParaRPr lang="es-ES" dirty="0"/>
          </a:p>
        </p:txBody>
      </p:sp>
      <p:sp>
        <p:nvSpPr>
          <p:cNvPr id="36" name="35 CuadroTexto"/>
          <p:cNvSpPr txBox="1"/>
          <p:nvPr/>
        </p:nvSpPr>
        <p:spPr>
          <a:xfrm>
            <a:off x="6929454" y="378619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Soporte</a:t>
            </a:r>
            <a:endParaRPr lang="es-ES" dirty="0"/>
          </a:p>
        </p:txBody>
      </p:sp>
      <p:sp>
        <p:nvSpPr>
          <p:cNvPr id="37" name="36 Rectángulo"/>
          <p:cNvSpPr/>
          <p:nvPr/>
        </p:nvSpPr>
        <p:spPr>
          <a:xfrm>
            <a:off x="5786446" y="3286124"/>
            <a:ext cx="2055227" cy="3991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39 Conector angular"/>
          <p:cNvCxnSpPr>
            <a:stCxn id="31" idx="0"/>
            <a:endCxn id="35" idx="1"/>
          </p:cNvCxnSpPr>
          <p:nvPr/>
        </p:nvCxnSpPr>
        <p:spPr>
          <a:xfrm rot="5400000" flipH="1" flipV="1">
            <a:off x="6222114" y="2892246"/>
            <a:ext cx="414548" cy="71438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angular"/>
          <p:cNvCxnSpPr>
            <a:endCxn id="36" idx="1"/>
          </p:cNvCxnSpPr>
          <p:nvPr/>
        </p:nvCxnSpPr>
        <p:spPr>
          <a:xfrm>
            <a:off x="6286512" y="3571876"/>
            <a:ext cx="642942" cy="398980"/>
          </a:xfrm>
          <a:prstGeom prst="bentConnector3">
            <a:avLst>
              <a:gd name="adj1" fmla="val -1717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928670"/>
            <a:ext cx="159684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" name="50 Conector recto de flecha"/>
          <p:cNvCxnSpPr/>
          <p:nvPr/>
        </p:nvCxnSpPr>
        <p:spPr>
          <a:xfrm rot="10800000" flipV="1">
            <a:off x="2714612" y="3571876"/>
            <a:ext cx="1357322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/>
          <p:nvPr/>
        </p:nvCxnSpPr>
        <p:spPr>
          <a:xfrm>
            <a:off x="4152896" y="3571876"/>
            <a:ext cx="1062046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4071942"/>
            <a:ext cx="2143140" cy="143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4214818"/>
            <a:ext cx="2143140" cy="146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55 CuadroTexto"/>
          <p:cNvSpPr txBox="1"/>
          <p:nvPr/>
        </p:nvSpPr>
        <p:spPr>
          <a:xfrm>
            <a:off x="357158" y="5286388"/>
            <a:ext cx="121444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Metálicos</a:t>
            </a:r>
            <a:endParaRPr lang="es-ES" dirty="0"/>
          </a:p>
        </p:txBody>
      </p:sp>
      <p:sp>
        <p:nvSpPr>
          <p:cNvPr id="57" name="56 CuadroTexto"/>
          <p:cNvSpPr txBox="1"/>
          <p:nvPr/>
        </p:nvSpPr>
        <p:spPr>
          <a:xfrm>
            <a:off x="4214810" y="4286256"/>
            <a:ext cx="121444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Cerámicos</a:t>
            </a:r>
            <a:endParaRPr lang="es-ES" dirty="0"/>
          </a:p>
        </p:txBody>
      </p:sp>
      <p:sp>
        <p:nvSpPr>
          <p:cNvPr id="60" name="59 CuadroTexto"/>
          <p:cNvSpPr txBox="1"/>
          <p:nvPr/>
        </p:nvSpPr>
        <p:spPr>
          <a:xfrm>
            <a:off x="2500298" y="6000768"/>
            <a:ext cx="328614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VE" dirty="0" smtClean="0"/>
              <a:t>La forma y por lo tanto el flujo, la resistencia mecánica y térmica</a:t>
            </a:r>
            <a:endParaRPr lang="es-ES" dirty="0"/>
          </a:p>
        </p:txBody>
      </p:sp>
      <p:sp>
        <p:nvSpPr>
          <p:cNvPr id="61" name="60 Flecha abajo"/>
          <p:cNvSpPr/>
          <p:nvPr/>
        </p:nvSpPr>
        <p:spPr>
          <a:xfrm rot="19860156">
            <a:off x="2689452" y="5562715"/>
            <a:ext cx="642942" cy="35719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Rectángulo"/>
          <p:cNvSpPr/>
          <p:nvPr/>
        </p:nvSpPr>
        <p:spPr>
          <a:xfrm>
            <a:off x="214282" y="3929066"/>
            <a:ext cx="2714644" cy="178595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63 Flecha abajo"/>
          <p:cNvSpPr/>
          <p:nvPr/>
        </p:nvSpPr>
        <p:spPr>
          <a:xfrm rot="1439745">
            <a:off x="4545408" y="5544561"/>
            <a:ext cx="642942" cy="357190"/>
          </a:xfrm>
          <a:prstGeom prst="downArrow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  <p:bldP spid="17" grpId="0"/>
      <p:bldP spid="26" grpId="0"/>
      <p:bldP spid="27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0" y="785794"/>
            <a:ext cx="9144000" cy="5857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2500298" y="4572008"/>
            <a:ext cx="3286148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dirty="0" smtClean="0"/>
              <a:t>En la preparación se distinguen :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s-VE" dirty="0" smtClean="0"/>
              <a:t>Elaboración de la estructura 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s-VE" dirty="0" smtClean="0"/>
              <a:t>La preparación del monolito</a:t>
            </a:r>
          </a:p>
          <a:p>
            <a:pPr algn="just">
              <a:lnSpc>
                <a:spcPct val="150000"/>
              </a:lnSpc>
              <a:buBlip>
                <a:blip r:embed="rId3"/>
              </a:buBlip>
            </a:pPr>
            <a:r>
              <a:rPr lang="es-VE" dirty="0" smtClean="0"/>
              <a:t> El recubrimiento catalítico</a:t>
            </a:r>
            <a:endParaRPr lang="es-ES" dirty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357158" y="1428736"/>
            <a:ext cx="6624638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Ventajas sobre </a:t>
            </a:r>
            <a:r>
              <a:rPr lang="es-VE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las </a:t>
            </a:r>
            <a:r>
              <a:rPr lang="es-VE" b="1" dirty="0" err="1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esructuras</a:t>
            </a:r>
            <a:r>
              <a:rPr lang="es-VE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cerámicas</a:t>
            </a:r>
            <a:r>
              <a:rPr lang="es-V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:</a:t>
            </a:r>
            <a:endParaRPr lang="es-ES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V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Posibilidad de reducir el espesor de pared entre celdas y de disminuir la sección transversal de éstas.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s-V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Poseen menor masa y menor capacidad calorífica, por lo que el calentamiento es mucha más rápido y eficaz.</a:t>
            </a:r>
            <a:endParaRPr lang="es-ES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1857364"/>
            <a:ext cx="14616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322263" y="3709988"/>
            <a:ext cx="56181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VE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Materiales</a:t>
            </a:r>
            <a:r>
              <a:rPr lang="es-V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: aleaciones </a:t>
            </a:r>
            <a:r>
              <a:rPr lang="es-VE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ferríticas</a:t>
            </a:r>
            <a:r>
              <a:rPr lang="es-VE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</a:rPr>
              <a:t> o aluminio</a:t>
            </a:r>
            <a:endParaRPr lang="es-ES" dirty="0">
              <a:solidFill>
                <a:schemeClr val="tx2">
                  <a:lumMod val="50000"/>
                </a:schemeClr>
              </a:solidFill>
              <a:latin typeface="Tahoma" pitchFamily="34" charset="0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214282" y="928670"/>
            <a:ext cx="3286148" cy="503237"/>
            <a:chOff x="214282" y="928670"/>
            <a:chExt cx="2879725" cy="503237"/>
          </a:xfrm>
        </p:grpSpPr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>
              <a:off x="214282" y="928670"/>
              <a:ext cx="2879725" cy="503237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VE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285720" y="1000108"/>
              <a:ext cx="2735263" cy="369332"/>
            </a:xfrm>
            <a:prstGeom prst="rect">
              <a:avLst/>
            </a:prstGeom>
            <a:noFill/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 smtClean="0">
                  <a:solidFill>
                    <a:schemeClr val="bg1"/>
                  </a:solidFill>
                  <a:latin typeface="Tahoma" pitchFamily="34" charset="0"/>
                </a:rPr>
                <a:t>Estructuras  metálicas</a:t>
              </a:r>
              <a:endParaRPr lang="es-ES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74" y="142852"/>
            <a:ext cx="1928826" cy="146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4714884"/>
            <a:ext cx="2000244" cy="176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6" y="2928910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214282" y="21429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bg1"/>
                </a:solidFill>
                <a:cs typeface="Andalus" pitchFamily="2" charset="-78"/>
              </a:rPr>
              <a:t>Catalizador sobre estructuras metálicos</a:t>
            </a:r>
            <a:endParaRPr lang="es-ES" sz="28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14" name="13 Cerrar llave"/>
          <p:cNvSpPr/>
          <p:nvPr/>
        </p:nvSpPr>
        <p:spPr>
          <a:xfrm>
            <a:off x="5429256" y="5500702"/>
            <a:ext cx="142876" cy="714380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5913304" y="5357826"/>
            <a:ext cx="307183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ES" sz="1600" dirty="0" smtClean="0"/>
              <a:t>Propiedades de la superficie de la estructura</a:t>
            </a:r>
          </a:p>
          <a:p>
            <a:pPr>
              <a:buFont typeface="Wingdings" pitchFamily="2" charset="2"/>
              <a:buChar char="ü"/>
            </a:pPr>
            <a:r>
              <a:rPr lang="es-ES" sz="1600" dirty="0" smtClean="0"/>
              <a:t>Afinidad entre la superficie y el catalizador</a:t>
            </a:r>
            <a:endParaRPr lang="es-ES" sz="1600" dirty="0"/>
          </a:p>
        </p:txBody>
      </p:sp>
      <p:sp>
        <p:nvSpPr>
          <p:cNvPr id="16" name="15 Flecha derecha"/>
          <p:cNvSpPr/>
          <p:nvPr/>
        </p:nvSpPr>
        <p:spPr>
          <a:xfrm>
            <a:off x="5645733" y="5643578"/>
            <a:ext cx="357190" cy="42862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28670"/>
            <a:ext cx="9144000" cy="5786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714488"/>
            <a:ext cx="2108399" cy="12858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500174"/>
            <a:ext cx="14616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14282" y="357166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Elaboración de la estructura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14282" y="1142984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/>
              <a:t>Son casi exclusivamente producidos por técnicas de corrugación</a:t>
            </a:r>
            <a:endParaRPr lang="es-ES" dirty="0"/>
          </a:p>
        </p:txBody>
      </p:sp>
      <p:pic>
        <p:nvPicPr>
          <p:cNvPr id="9" name="8 Imagen" descr="figura 3 monolitos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548" t="3750" b="19816"/>
          <a:stretch>
            <a:fillRect/>
          </a:stretch>
        </p:blipFill>
        <p:spPr bwMode="auto">
          <a:xfrm>
            <a:off x="3714744" y="3166632"/>
            <a:ext cx="228601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Flecha derecha"/>
          <p:cNvSpPr/>
          <p:nvPr/>
        </p:nvSpPr>
        <p:spPr>
          <a:xfrm>
            <a:off x="2786050" y="2143116"/>
            <a:ext cx="500066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 l="10500" t="43470" r="51250" b="41460"/>
          <a:stretch>
            <a:fillRect/>
          </a:stretch>
        </p:blipFill>
        <p:spPr bwMode="auto">
          <a:xfrm rot="5400000">
            <a:off x="6848399" y="1866981"/>
            <a:ext cx="26624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76" r="64346" b="21657"/>
          <a:stretch>
            <a:fillRect/>
          </a:stretch>
        </p:blipFill>
        <p:spPr bwMode="auto">
          <a:xfrm>
            <a:off x="285720" y="4500570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865" t="19476" b="21657"/>
          <a:stretch>
            <a:fillRect/>
          </a:stretch>
        </p:blipFill>
        <p:spPr bwMode="auto">
          <a:xfrm>
            <a:off x="4071934" y="4572008"/>
            <a:ext cx="169065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Imagen" descr="figura 3 monolitos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73" r="83104" b="19816"/>
          <a:stretch>
            <a:fillRect/>
          </a:stretch>
        </p:blipFill>
        <p:spPr bwMode="auto">
          <a:xfrm>
            <a:off x="500034" y="3380946"/>
            <a:ext cx="107157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15 Imagen" descr="figura 3 monolitos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896" t="3750" r="69588" b="19816"/>
          <a:stretch>
            <a:fillRect/>
          </a:stretch>
        </p:blipFill>
        <p:spPr bwMode="auto">
          <a:xfrm>
            <a:off x="1643042" y="3166632"/>
            <a:ext cx="85725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Imagen" descr="figura 3 monolitos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538" t="3750" r="53820" b="19816"/>
          <a:stretch>
            <a:fillRect/>
          </a:stretch>
        </p:blipFill>
        <p:spPr bwMode="auto">
          <a:xfrm>
            <a:off x="2698594" y="3166632"/>
            <a:ext cx="9286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4714884"/>
            <a:ext cx="1790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CuadroTexto"/>
          <p:cNvSpPr txBox="1"/>
          <p:nvPr/>
        </p:nvSpPr>
        <p:spPr>
          <a:xfrm>
            <a:off x="5857884" y="4572008"/>
            <a:ext cx="3143272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Para mejorar el </a:t>
            </a:r>
            <a:r>
              <a:rPr lang="es-VE" b="1" dirty="0" smtClean="0"/>
              <a:t>coeficiente de transferencia a la pared</a:t>
            </a:r>
            <a:r>
              <a:rPr lang="es-VE" dirty="0" smtClean="0"/>
              <a:t> y las </a:t>
            </a:r>
            <a:r>
              <a:rPr lang="es-VE" b="1" dirty="0" smtClean="0"/>
              <a:t>conductividades radiales</a:t>
            </a:r>
            <a:r>
              <a:rPr lang="es-VE" dirty="0" smtClean="0"/>
              <a:t>, es deseable aumentar </a:t>
            </a:r>
            <a:r>
              <a:rPr lang="es-VE" b="1" dirty="0" smtClean="0">
                <a:solidFill>
                  <a:schemeClr val="accent4">
                    <a:lumMod val="75000"/>
                  </a:schemeClr>
                </a:solidFill>
              </a:rPr>
              <a:t>la turbulencia y la interconexión entre los canales</a:t>
            </a:r>
            <a:endParaRPr lang="es-E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6000760" y="371475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Emitec</a:t>
            </a:r>
            <a:endParaRPr lang="es-ES" b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8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025652"/>
            <a:ext cx="9144000" cy="5832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500570"/>
            <a:ext cx="2768600" cy="20161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928662" y="1142984"/>
            <a:ext cx="2736850" cy="3667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VE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</a:rPr>
              <a:t>Aleaciones </a:t>
            </a:r>
            <a:r>
              <a:rPr lang="es-VE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ahoma" pitchFamily="34" charset="0"/>
              </a:rPr>
              <a:t>ferríticas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500570"/>
            <a:ext cx="2736850" cy="20097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429132"/>
            <a:ext cx="2735262" cy="20034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5214942" y="1214422"/>
            <a:ext cx="2736850" cy="3667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VE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ahoma" pitchFamily="34" charset="0"/>
              </a:rPr>
              <a:t>Aluminio</a:t>
            </a:r>
            <a:endParaRPr lang="en-US" b="1" dirty="0">
              <a:solidFill>
                <a:schemeClr val="accent4">
                  <a:lumMod val="20000"/>
                  <a:lumOff val="80000"/>
                </a:schemeClr>
              </a:solidFill>
              <a:latin typeface="Tahoma" pitchFamily="34" charset="0"/>
            </a:endParaRP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1214414" y="4071942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sz="1600" dirty="0">
                <a:latin typeface="Tahoma" pitchFamily="34" charset="0"/>
              </a:rPr>
              <a:t>Tratamiento térmico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5072066" y="4021144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sz="1600" dirty="0">
                <a:latin typeface="Tahoma" pitchFamily="34" charset="0"/>
              </a:rPr>
              <a:t>Anodización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4214810" y="521495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VE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Al</a:t>
            </a:r>
            <a:r>
              <a:rPr lang="es-VE" baseline="-250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2</a:t>
            </a:r>
            <a:r>
              <a:rPr lang="es-VE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O</a:t>
            </a:r>
            <a:r>
              <a:rPr lang="es-VE" baseline="-25000" dirty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3</a:t>
            </a:r>
            <a:endParaRPr lang="en-US" baseline="-250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AutoShape 27"/>
          <p:cNvSpPr>
            <a:spLocks noChangeArrowheads="1"/>
          </p:cNvSpPr>
          <p:nvPr/>
        </p:nvSpPr>
        <p:spPr bwMode="auto">
          <a:xfrm rot="12035303">
            <a:off x="4749604" y="5651396"/>
            <a:ext cx="503237" cy="288925"/>
          </a:xfrm>
          <a:prstGeom prst="curvedDownArrow">
            <a:avLst>
              <a:gd name="adj1" fmla="val 34835"/>
              <a:gd name="adj2" fmla="val 69670"/>
              <a:gd name="adj3" fmla="val 33333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VE"/>
          </a:p>
        </p:txBody>
      </p:sp>
      <p:grpSp>
        <p:nvGrpSpPr>
          <p:cNvPr id="29" name="28 Grupo"/>
          <p:cNvGrpSpPr/>
          <p:nvPr/>
        </p:nvGrpSpPr>
        <p:grpSpPr>
          <a:xfrm>
            <a:off x="285720" y="3571876"/>
            <a:ext cx="843992" cy="1261035"/>
            <a:chOff x="8001024" y="1857364"/>
            <a:chExt cx="843992" cy="1261035"/>
          </a:xfrm>
        </p:grpSpPr>
        <p:pic>
          <p:nvPicPr>
            <p:cNvPr id="27" name="26 Imagen" descr="Imagen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01024" y="1857364"/>
              <a:ext cx="341744" cy="1133451"/>
            </a:xfrm>
            <a:prstGeom prst="rect">
              <a:avLst/>
            </a:prstGeom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flipH="1">
              <a:off x="8143900" y="2257246"/>
              <a:ext cx="701116" cy="86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32" name="12 Imagen" descr="electrolisi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15272" y="4286256"/>
            <a:ext cx="1114420" cy="99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Rectángulo redondeado"/>
          <p:cNvSpPr/>
          <p:nvPr/>
        </p:nvSpPr>
        <p:spPr>
          <a:xfrm>
            <a:off x="7286644" y="142852"/>
            <a:ext cx="1643074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Rugosidad</a:t>
            </a:r>
            <a:endParaRPr lang="es-ES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1785926"/>
            <a:ext cx="2971798" cy="17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26"/>
          <p:cNvSpPr>
            <a:spLocks noChangeArrowheads="1"/>
          </p:cNvSpPr>
          <p:nvPr/>
        </p:nvSpPr>
        <p:spPr bwMode="auto">
          <a:xfrm>
            <a:off x="3571868" y="4929198"/>
            <a:ext cx="503238" cy="288925"/>
          </a:xfrm>
          <a:prstGeom prst="curvedDownArrow">
            <a:avLst>
              <a:gd name="adj1" fmla="val 34835"/>
              <a:gd name="adj2" fmla="val 69670"/>
              <a:gd name="adj3" fmla="val 33333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VE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3F4F8"/>
              </a:clrFrom>
              <a:clrTo>
                <a:srgbClr val="F3F4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1714488"/>
            <a:ext cx="1196284" cy="190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38 CuadroTexto"/>
          <p:cNvSpPr txBox="1"/>
          <p:nvPr/>
        </p:nvSpPr>
        <p:spPr>
          <a:xfrm>
            <a:off x="7429520" y="5500702"/>
            <a:ext cx="12858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Porosidad</a:t>
            </a:r>
            <a:endParaRPr lang="es-ES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85720" y="5857892"/>
            <a:ext cx="1285884" cy="369332"/>
          </a:xfrm>
          <a:prstGeom prst="rect">
            <a:avLst/>
          </a:prstGeom>
          <a:solidFill>
            <a:srgbClr val="5D841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Engramado</a:t>
            </a:r>
            <a:endParaRPr lang="es-ES" b="1" dirty="0"/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214282" y="357166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Preparación del soporte 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1357290" y="3714752"/>
            <a:ext cx="657229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VE" dirty="0" smtClean="0"/>
              <a:t>En principio, el área específica de los sustratos monolitos es baja</a:t>
            </a:r>
            <a:endParaRPr lang="es-ES" dirty="0"/>
          </a:p>
        </p:txBody>
      </p:sp>
      <p:sp>
        <p:nvSpPr>
          <p:cNvPr id="24" name="23 CuadroTexto"/>
          <p:cNvSpPr txBox="1"/>
          <p:nvPr/>
        </p:nvSpPr>
        <p:spPr>
          <a:xfrm>
            <a:off x="7572396" y="228599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Óxidación</a:t>
            </a:r>
            <a:r>
              <a:rPr lang="es-ES" dirty="0" smtClean="0"/>
              <a:t> anódica</a:t>
            </a:r>
            <a:endParaRPr lang="es-ES" dirty="0"/>
          </a:p>
        </p:txBody>
      </p:sp>
      <p:sp>
        <p:nvSpPr>
          <p:cNvPr id="25" name="24 CuadroTexto"/>
          <p:cNvSpPr txBox="1"/>
          <p:nvPr/>
        </p:nvSpPr>
        <p:spPr>
          <a:xfrm>
            <a:off x="0" y="2714620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Óxidación</a:t>
            </a:r>
            <a:r>
              <a:rPr lang="es-ES" dirty="0" smtClean="0"/>
              <a:t> térmica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/>
      <p:bldP spid="11" grpId="0"/>
      <p:bldP spid="13" grpId="0" animBg="1"/>
      <p:bldP spid="36" grpId="0" animBg="1"/>
      <p:bldP spid="12" grpId="0" animBg="1"/>
      <p:bldP spid="39" grpId="0" animBg="1"/>
      <p:bldP spid="40" grpId="0" animBg="1"/>
      <p:bldP spid="23" grpId="0" animBg="1"/>
      <p:bldP spid="23" grpId="1" animBg="1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28670"/>
            <a:ext cx="9144000" cy="5786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3 Imagen"/>
          <p:cNvPicPr/>
          <p:nvPr/>
        </p:nvPicPr>
        <p:blipFill>
          <a:blip r:embed="rId3" cstate="print"/>
          <a:srcRect t="11019" b="35262"/>
          <a:stretch>
            <a:fillRect/>
          </a:stretch>
        </p:blipFill>
        <p:spPr bwMode="auto">
          <a:xfrm>
            <a:off x="714348" y="4429132"/>
            <a:ext cx="257176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5143512"/>
            <a:ext cx="11684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4500570"/>
            <a:ext cx="2771780" cy="202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4643438" y="4357694"/>
            <a:ext cx="10001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VE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Óxidos de Cr y Mn</a:t>
            </a:r>
            <a:endParaRPr lang="en-US" baseline="-250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AutoShape 27"/>
          <p:cNvSpPr>
            <a:spLocks noChangeArrowheads="1"/>
          </p:cNvSpPr>
          <p:nvPr/>
        </p:nvSpPr>
        <p:spPr bwMode="auto">
          <a:xfrm rot="12035303">
            <a:off x="5321109" y="5437082"/>
            <a:ext cx="503237" cy="288925"/>
          </a:xfrm>
          <a:prstGeom prst="curvedDownArrow">
            <a:avLst>
              <a:gd name="adj1" fmla="val 34835"/>
              <a:gd name="adj2" fmla="val 69670"/>
              <a:gd name="adj3" fmla="val 33333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VE"/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642910" y="1071546"/>
            <a:ext cx="3000396" cy="36933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VE" b="1" dirty="0" smtClean="0">
                <a:solidFill>
                  <a:schemeClr val="bg1"/>
                </a:solidFill>
                <a:latin typeface="Tahoma" pitchFamily="34" charset="0"/>
              </a:rPr>
              <a:t>Acero inoxidable 316</a:t>
            </a:r>
            <a:endParaRPr lang="en-US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786314" y="1071546"/>
            <a:ext cx="428624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s-VE" b="1" dirty="0" smtClean="0">
                <a:solidFill>
                  <a:srgbClr val="000099"/>
                </a:solidFill>
                <a:latin typeface="Tahoma" pitchFamily="34" charset="0"/>
              </a:rPr>
              <a:t>Acero inoxidable </a:t>
            </a:r>
            <a:r>
              <a:rPr lang="es-VE" b="1" dirty="0" err="1" smtClean="0">
                <a:solidFill>
                  <a:srgbClr val="000099"/>
                </a:solidFill>
                <a:latin typeface="Tahoma" pitchFamily="34" charset="0"/>
              </a:rPr>
              <a:t>Austenítico</a:t>
            </a:r>
            <a:r>
              <a:rPr lang="es-VE" b="1" dirty="0" smtClean="0">
                <a:solidFill>
                  <a:srgbClr val="000099"/>
                </a:solidFill>
                <a:latin typeface="Tahoma" pitchFamily="34" charset="0"/>
              </a:rPr>
              <a:t>  304</a:t>
            </a:r>
            <a:endParaRPr lang="en-US" b="1" dirty="0">
              <a:solidFill>
                <a:srgbClr val="000099"/>
              </a:solidFill>
              <a:latin typeface="Tahoma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8072462" y="3643314"/>
            <a:ext cx="841810" cy="1189597"/>
            <a:chOff x="7286644" y="5214950"/>
            <a:chExt cx="841810" cy="1189597"/>
          </a:xfrm>
        </p:grpSpPr>
        <p:pic>
          <p:nvPicPr>
            <p:cNvPr id="12" name="11 Imagen" descr="Imagen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86710" y="5214950"/>
              <a:ext cx="341744" cy="1133451"/>
            </a:xfrm>
            <a:prstGeom prst="rect">
              <a:avLst/>
            </a:prstGeom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86644" y="5543394"/>
              <a:ext cx="701116" cy="86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print"/>
          <a:srcRect b="26330"/>
          <a:stretch>
            <a:fillRect/>
          </a:stretch>
        </p:blipFill>
        <p:spPr bwMode="auto">
          <a:xfrm>
            <a:off x="214282" y="3714752"/>
            <a:ext cx="118646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1428728" y="4000504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sz="1600" b="1" dirty="0">
                <a:latin typeface="Tahoma" pitchFamily="34" charset="0"/>
              </a:rPr>
              <a:t>Tratamiento </a:t>
            </a:r>
            <a:r>
              <a:rPr lang="es-VE" sz="1600" b="1" dirty="0" smtClean="0">
                <a:latin typeface="Tahoma" pitchFamily="34" charset="0"/>
              </a:rPr>
              <a:t>ácido</a:t>
            </a:r>
            <a:endParaRPr lang="en-US" sz="1600" b="1" dirty="0">
              <a:latin typeface="Tahoma" pitchFamily="34" charset="0"/>
            </a:endParaRP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806790" y="4071942"/>
            <a:ext cx="2447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sz="1600" b="1" dirty="0">
                <a:latin typeface="Tahoma" pitchFamily="34" charset="0"/>
              </a:rPr>
              <a:t>Tratamiento térmico</a:t>
            </a:r>
            <a:endParaRPr lang="en-US" sz="1600" b="1" dirty="0">
              <a:latin typeface="Tahoma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8" y="1643050"/>
            <a:ext cx="2286016" cy="200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CuadroTexto"/>
          <p:cNvSpPr txBox="1"/>
          <p:nvPr/>
        </p:nvSpPr>
        <p:spPr>
          <a:xfrm>
            <a:off x="214282" y="5786454"/>
            <a:ext cx="128588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Porosidad</a:t>
            </a:r>
            <a:endParaRPr lang="es-ES" b="1" dirty="0"/>
          </a:p>
        </p:txBody>
      </p:sp>
      <p:sp>
        <p:nvSpPr>
          <p:cNvPr id="20" name="19 CuadroTexto"/>
          <p:cNvSpPr txBox="1"/>
          <p:nvPr/>
        </p:nvSpPr>
        <p:spPr>
          <a:xfrm>
            <a:off x="7858116" y="5715016"/>
            <a:ext cx="1000164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Cristales</a:t>
            </a:r>
            <a:endParaRPr lang="es-ES" b="1" dirty="0"/>
          </a:p>
        </p:txBody>
      </p:sp>
      <p:pic>
        <p:nvPicPr>
          <p:cNvPr id="21" name="Picture 5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5852" y="1500174"/>
            <a:ext cx="1909723" cy="2078610"/>
          </a:xfrm>
          <a:prstGeom prst="rect">
            <a:avLst/>
          </a:prstGeom>
          <a:noFill/>
        </p:spPr>
      </p:pic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214282" y="28572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Preparación del soporte 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24" name="23 Rectángulo redondeado"/>
          <p:cNvSpPr/>
          <p:nvPr/>
        </p:nvSpPr>
        <p:spPr>
          <a:xfrm>
            <a:off x="7286644" y="142852"/>
            <a:ext cx="1643074" cy="5000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Rugosidad</a:t>
            </a:r>
            <a:endParaRPr lang="es-ES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0" y="278605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Tratamiento químico</a:t>
            </a:r>
            <a:endParaRPr lang="es-E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5" grpId="0"/>
      <p:bldP spid="16" grpId="0"/>
      <p:bldP spid="19" grpId="0" animBg="1"/>
      <p:bldP spid="20" grpId="0" animBg="1"/>
      <p:bldP spid="24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09637"/>
            <a:ext cx="9144000" cy="5786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ilindro"/>
          <p:cNvSpPr/>
          <p:nvPr/>
        </p:nvSpPr>
        <p:spPr>
          <a:xfrm>
            <a:off x="544169" y="4071942"/>
            <a:ext cx="1292819" cy="1571636"/>
          </a:xfrm>
          <a:prstGeom prst="can">
            <a:avLst/>
          </a:prstGeom>
          <a:gradFill>
            <a:gsLst>
              <a:gs pos="0">
                <a:srgbClr val="FFEFD1">
                  <a:alpha val="43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214282" y="357166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bg1"/>
                </a:solidFill>
                <a:cs typeface="Andalus" pitchFamily="2" charset="-78"/>
              </a:rPr>
              <a:t>Deposición del </a:t>
            </a:r>
            <a:r>
              <a:rPr lang="es-ES" sz="2800" b="1" dirty="0" err="1" smtClean="0">
                <a:solidFill>
                  <a:schemeClr val="bg1"/>
                </a:solidFill>
                <a:cs typeface="Andalus" pitchFamily="2" charset="-78"/>
              </a:rPr>
              <a:t>slurry</a:t>
            </a:r>
            <a:r>
              <a:rPr lang="es-ES" sz="2800" b="1" dirty="0" smtClean="0">
                <a:solidFill>
                  <a:schemeClr val="bg1"/>
                </a:solidFill>
                <a:cs typeface="Andalus" pitchFamily="2" charset="-78"/>
              </a:rPr>
              <a:t> catalítico sobre la estructura</a:t>
            </a:r>
            <a:endParaRPr lang="es-ES" sz="28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14282" y="6498594"/>
            <a:ext cx="87154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Applied Catalysis A: General 315 (2006) 1-17</a:t>
            </a:r>
            <a:r>
              <a:rPr lang="es-ES" sz="900" dirty="0" smtClean="0">
                <a:latin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Review on methods to deposit catalysts on structured surface</a:t>
            </a:r>
            <a:r>
              <a:rPr lang="es-ES" sz="900" dirty="0" smtClean="0">
                <a:latin typeface="Arial" pitchFamily="34" charset="0"/>
              </a:rPr>
              <a:t> </a:t>
            </a:r>
            <a:r>
              <a:rPr kumimoji="0" lang="es-VE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Valérie</a:t>
            </a:r>
            <a:r>
              <a:rPr kumimoji="0" lang="es-V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VE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Meille</a:t>
            </a:r>
            <a:endParaRPr kumimoji="0" lang="es-V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28596" y="1142984"/>
            <a:ext cx="835824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En general, la suspensión y el sol-gel son aplicados a un objeto estructurado por cubrimiento por inmersión, y en algunos casos se usa el cubrimiento en </a:t>
            </a:r>
            <a:r>
              <a:rPr lang="es-VE" dirty="0" err="1" smtClean="0"/>
              <a:t>spray</a:t>
            </a:r>
            <a:r>
              <a:rPr lang="es-VE" dirty="0" smtClean="0"/>
              <a:t> como alternativa.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77502" y="2514161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Washcoating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806262" y="2514161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Dipcoating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357950" y="257174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Sparycoating</a:t>
            </a:r>
            <a:r>
              <a:rPr lang="es-ES" b="1" dirty="0" smtClean="0"/>
              <a:t> 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143372" y="3286124"/>
            <a:ext cx="221457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Viscosidad</a:t>
            </a:r>
          </a:p>
          <a:p>
            <a:r>
              <a:rPr lang="es-ES" dirty="0" smtClean="0"/>
              <a:t>Tamaño de partícula</a:t>
            </a:r>
            <a:endParaRPr lang="es-ES" dirty="0"/>
          </a:p>
        </p:txBody>
      </p:sp>
      <p:sp>
        <p:nvSpPr>
          <p:cNvPr id="20" name="19 Cilindro"/>
          <p:cNvSpPr/>
          <p:nvPr/>
        </p:nvSpPr>
        <p:spPr>
          <a:xfrm rot="18886705">
            <a:off x="1017432" y="3303455"/>
            <a:ext cx="428628" cy="428628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36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ilindro"/>
          <p:cNvSpPr/>
          <p:nvPr/>
        </p:nvSpPr>
        <p:spPr>
          <a:xfrm>
            <a:off x="571472" y="4714884"/>
            <a:ext cx="1265383" cy="884518"/>
          </a:xfrm>
          <a:prstGeom prst="can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4000"/>
                </a:schemeClr>
              </a:gs>
              <a:gs pos="80000">
                <a:schemeClr val="accent3">
                  <a:shade val="93000"/>
                  <a:satMod val="130000"/>
                  <a:alpha val="65000"/>
                </a:schemeClr>
              </a:gs>
              <a:gs pos="100000">
                <a:schemeClr val="accent3">
                  <a:shade val="94000"/>
                  <a:satMod val="135000"/>
                  <a:alpha val="77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544170" y="4643446"/>
            <a:ext cx="1285884" cy="428628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6000"/>
                </a:schemeClr>
              </a:gs>
              <a:gs pos="80000">
                <a:schemeClr val="accent3">
                  <a:shade val="93000"/>
                  <a:satMod val="130000"/>
                  <a:alpha val="39000"/>
                </a:schemeClr>
              </a:gs>
              <a:gs pos="100000">
                <a:schemeClr val="accent3">
                  <a:shade val="94000"/>
                  <a:satMod val="135000"/>
                  <a:alpha val="44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687046" y="4740420"/>
            <a:ext cx="1041408" cy="249382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6000"/>
                </a:schemeClr>
              </a:gs>
              <a:gs pos="80000">
                <a:schemeClr val="accent3">
                  <a:shade val="93000"/>
                  <a:satMod val="130000"/>
                  <a:alpha val="39000"/>
                </a:schemeClr>
              </a:gs>
              <a:gs pos="100000">
                <a:schemeClr val="accent3">
                  <a:shade val="94000"/>
                  <a:satMod val="135000"/>
                  <a:alpha val="44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887505" y="4786322"/>
            <a:ext cx="755656" cy="141566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6000"/>
                </a:schemeClr>
              </a:gs>
              <a:gs pos="80000">
                <a:schemeClr val="accent3">
                  <a:shade val="93000"/>
                  <a:satMod val="130000"/>
                  <a:alpha val="39000"/>
                </a:schemeClr>
              </a:gs>
              <a:gs pos="100000">
                <a:schemeClr val="accent3">
                  <a:shade val="94000"/>
                  <a:satMod val="135000"/>
                  <a:alpha val="44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1120000" y="4814032"/>
            <a:ext cx="288639" cy="79652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6000"/>
                </a:schemeClr>
              </a:gs>
              <a:gs pos="80000">
                <a:schemeClr val="accent3">
                  <a:shade val="93000"/>
                  <a:satMod val="130000"/>
                  <a:alpha val="39000"/>
                </a:schemeClr>
              </a:gs>
              <a:gs pos="100000">
                <a:schemeClr val="accent3">
                  <a:shade val="94000"/>
                  <a:satMod val="135000"/>
                  <a:alpha val="44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Cilindro"/>
          <p:cNvSpPr/>
          <p:nvPr/>
        </p:nvSpPr>
        <p:spPr>
          <a:xfrm rot="18886705">
            <a:off x="2315020" y="3916815"/>
            <a:ext cx="1532068" cy="1345052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36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Forma libre"/>
          <p:cNvSpPr/>
          <p:nvPr/>
        </p:nvSpPr>
        <p:spPr>
          <a:xfrm>
            <a:off x="10654145" y="3241964"/>
            <a:ext cx="443346" cy="748145"/>
          </a:xfrm>
          <a:custGeom>
            <a:avLst/>
            <a:gdLst>
              <a:gd name="connsiteX0" fmla="*/ 0 w 443346"/>
              <a:gd name="connsiteY0" fmla="*/ 0 h 748145"/>
              <a:gd name="connsiteX1" fmla="*/ 443346 w 443346"/>
              <a:gd name="connsiteY1" fmla="*/ 748145 h 74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3346" h="748145">
                <a:moveTo>
                  <a:pt x="0" y="0"/>
                </a:moveTo>
                <a:lnTo>
                  <a:pt x="443346" y="748145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Cilindro"/>
          <p:cNvSpPr/>
          <p:nvPr/>
        </p:nvSpPr>
        <p:spPr>
          <a:xfrm rot="18886705">
            <a:off x="2322589" y="3916813"/>
            <a:ext cx="1532068" cy="1345052"/>
          </a:xfrm>
          <a:prstGeom prst="can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66000"/>
                </a:schemeClr>
              </a:gs>
              <a:gs pos="100000">
                <a:schemeClr val="accent3">
                  <a:shade val="94000"/>
                  <a:satMod val="135000"/>
                  <a:alpha val="59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Lágrima"/>
          <p:cNvSpPr/>
          <p:nvPr/>
        </p:nvSpPr>
        <p:spPr>
          <a:xfrm rot="19090812">
            <a:off x="2267798" y="4770719"/>
            <a:ext cx="267553" cy="261948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Lágrima"/>
          <p:cNvSpPr/>
          <p:nvPr/>
        </p:nvSpPr>
        <p:spPr>
          <a:xfrm rot="19090812">
            <a:off x="2553549" y="5127910"/>
            <a:ext cx="267553" cy="261948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Lágrima"/>
          <p:cNvSpPr/>
          <p:nvPr/>
        </p:nvSpPr>
        <p:spPr>
          <a:xfrm rot="19090812">
            <a:off x="2982178" y="4342092"/>
            <a:ext cx="267553" cy="261948"/>
          </a:xfrm>
          <a:prstGeom prst="teardro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000372"/>
            <a:ext cx="1481340" cy="194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28 Triángulo isósceles"/>
          <p:cNvSpPr/>
          <p:nvPr/>
        </p:nvSpPr>
        <p:spPr>
          <a:xfrm rot="2697500">
            <a:off x="6805371" y="3695863"/>
            <a:ext cx="996858" cy="1308303"/>
          </a:xfrm>
          <a:prstGeom prst="triangl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24000"/>
                </a:schemeClr>
              </a:gs>
              <a:gs pos="80000">
                <a:schemeClr val="accent3">
                  <a:shade val="93000"/>
                  <a:satMod val="130000"/>
                  <a:alpha val="59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Cilindro"/>
          <p:cNvSpPr/>
          <p:nvPr/>
        </p:nvSpPr>
        <p:spPr>
          <a:xfrm rot="21250483">
            <a:off x="6337058" y="4382727"/>
            <a:ext cx="912157" cy="854749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36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ilindro"/>
          <p:cNvSpPr/>
          <p:nvPr/>
        </p:nvSpPr>
        <p:spPr>
          <a:xfrm rot="21250483">
            <a:off x="6327533" y="4373881"/>
            <a:ext cx="912157" cy="854749"/>
          </a:xfrm>
          <a:prstGeom prst="can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8000"/>
                </a:schemeClr>
              </a:gs>
              <a:gs pos="80000">
                <a:schemeClr val="accent3">
                  <a:shade val="93000"/>
                  <a:satMod val="130000"/>
                  <a:alpha val="66000"/>
                </a:schemeClr>
              </a:gs>
              <a:gs pos="100000">
                <a:schemeClr val="accent3">
                  <a:shade val="94000"/>
                  <a:satMod val="135000"/>
                  <a:alpha val="59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Cilindro"/>
          <p:cNvSpPr/>
          <p:nvPr/>
        </p:nvSpPr>
        <p:spPr>
          <a:xfrm rot="21250483">
            <a:off x="6327533" y="4401776"/>
            <a:ext cx="912157" cy="854749"/>
          </a:xfrm>
          <a:prstGeom prst="can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0000"/>
                </a:schemeClr>
              </a:gs>
              <a:gs pos="80000">
                <a:schemeClr val="accent3">
                  <a:shade val="93000"/>
                  <a:satMod val="130000"/>
                  <a:alpha val="40000"/>
                </a:schemeClr>
              </a:gs>
              <a:gs pos="100000">
                <a:schemeClr val="accent3">
                  <a:shade val="94000"/>
                  <a:satMod val="135000"/>
                  <a:alpha val="59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Cilindro"/>
          <p:cNvSpPr/>
          <p:nvPr/>
        </p:nvSpPr>
        <p:spPr>
          <a:xfrm rot="21250483">
            <a:off x="6314152" y="4387263"/>
            <a:ext cx="912157" cy="854749"/>
          </a:xfrm>
          <a:prstGeom prst="can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23000"/>
                </a:schemeClr>
              </a:gs>
              <a:gs pos="80000">
                <a:schemeClr val="accent3">
                  <a:shade val="93000"/>
                  <a:satMod val="130000"/>
                  <a:alpha val="36000"/>
                </a:schemeClr>
              </a:gs>
              <a:gs pos="100000">
                <a:schemeClr val="accent3">
                  <a:shade val="94000"/>
                  <a:satMod val="135000"/>
                  <a:alpha val="59000"/>
                </a:schemeClr>
              </a:gs>
            </a:gsLst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48" y="5214950"/>
            <a:ext cx="1058106" cy="118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0.01017 -0.00226 0.01364 -0.00799 0.02104 C -0.00851 0.02312 -0.00955 0.0252 -0.00955 0.02728 C -0.00955 0.02959 -0.00764 0.03144 -0.00799 0.03375 C -0.00834 0.03653 -0.01268 0.04231 -0.01424 0.04439 C -0.0132 0.04878 -0.01077 0.05734 -0.01112 0.06127 C -0.01164 0.06728 -0.02066 0.08439 -0.02379 0.08878 C -0.01337 0.09341 -0.02275 0.08763 -0.02848 0.09711 C -0.02952 0.09896 -0.02743 0.1015 -0.02691 0.10358 C -0.02639 0.10635 -0.02622 0.10936 -0.02535 0.1119 C -0.02362 0.11653 -0.0191 0.12462 -0.0191 0.12462 C -0.01632 0.13849 -0.0132 0.13711 -0.00313 0.14358 C -0.00209 0.14497 -0.00139 0.14705 0 0.14797 C 0.00191 0.14936 0.0052 0.14751 0.00642 0.15005 C 0.00868 0.15491 0.00329 0.16046 0.00156 0.16277 C -0.00226 0.1778 0.00017 0.17156 -0.00469 0.18173 C -0.00313 0.19838 -0.00174 0.19884 -0.00955 0.20924 C -0.01042 0.2141 -0.01302 0.21896 -0.01268 0.22404 C -0.01233 0.23121 -0.00955 0.24508 -0.00955 0.24508 " pathEditMode="relative" ptsTypes="ffffffffffffffffffA">
                                      <p:cBhvr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39 0.00994 -0.00451 0.01595 -0.00625 0.02543 C -0.0026 0.03977 -0.00538 0.03468 0 0.04231 C -0.00017 0.04462 -0.00208 0.06358 -0.00312 0.06751 C -0.00382 0.06982 -0.00555 0.07167 -0.00625 0.07399 C -0.00764 0.07815 -0.00937 0.0867 -0.00937 0.0867 C -0.00868 0.08948 -0.00608 0.09919 -0.00625 0.1015 C -0.00694 0.11283 -0.01597 0.13757 -0.02222 0.14589 C -0.02049 0.15422 -0.02066 0.163 -0.01892 0.1711 C -0.01858 0.17295 -0.01667 0.17387 -0.0158 0.17549 C -0.01458 0.17803 -0.01354 0.18104 -0.01267 0.18381 C -0.01198 0.18589 -0.01198 0.18844 -0.01111 0.19029 C -0.00885 0.19514 -0.00469 0.20069 -0.00156 0.20508 C -0.00104 0.20925 0.00017 0.21341 0 0.2178 C -0.00035 0.22497 -0.00312 0.23167 -0.00312 0.23884 C -0.00312 0.24023 -0.00312 0.24162 -0.00312 0.243 " pathEditMode="relative" ptsTypes="fffffffffffffffA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87 0.01133 -0.0033 0.01642 0 0.02543 C 0.00382 0.03607 0.0033 0.02983 0.01267 0.03607 C 0.01771 0.03954 0.02152 0.04601 0.02691 0.04855 C 0.03211 0.0511 0.0375 0.05272 0.04288 0.05503 C 0.05 0.06127 0.04861 0.06543 0.05086 0.07607 C 0.04982 0.08254 0.04982 0.08948 0.04757 0.09526 C 0.04548 0.10058 0.04114 0.10358 0.03802 0.10775 C 0.03698 0.10913 0.03489 0.11214 0.03489 0.11214 C 0.03437 0.11422 0.03437 0.11676 0.03333 0.11838 C 0.03159 0.12116 0.0283 0.12185 0.02691 0.12486 C 0.02534 0.12855 0.02586 0.13318 0.02534 0.13734 C 0.02517 0.14197 0.02552 0.16231 0.02222 0.17133 C 0.01701 0.1852 0.01423 0.17341 0.01423 0.19237 " pathEditMode="relative" ptsTypes="fffffffffffffA">
                                      <p:cBhvr>
                                        <p:cTn id="8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9 0.01041 0.00364 0.01156 0.01111 0.0148 C 0.01267 0.01619 0.01458 0.01711 0.01579 0.01896 C 0.0184 0.02289 0.01909 0.0289 0.02222 0.03168 C 0.03593 0.04393 0.03819 0.04231 0.05711 0.0444 C 0.05954 0.05411 0.06302 0.06197 0.0651 0.07191 C 0.06666 0.08879 0.06701 0.09989 0.07621 0.11214 C 0.07795 0.11931 0.08246 0.12532 0.08246 0.13318 " pathEditMode="relative" ptsTypes="fffffffA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500"/>
                            </p:stCondLst>
                            <p:childTnLst>
                              <p:par>
                                <p:cTn id="127" presetID="10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/>
      <p:bldP spid="11" grpId="0"/>
      <p:bldP spid="12" grpId="0"/>
      <p:bldP spid="13" grpId="0" animBg="1"/>
      <p:bldP spid="20" grpId="0" animBg="1"/>
      <p:bldP spid="20" grpId="1" animBg="1"/>
      <p:bldP spid="19" grpId="0" animBg="1"/>
      <p:bldP spid="14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29" grpId="2" animBg="1"/>
      <p:bldP spid="29" grpId="3" animBg="1"/>
      <p:bldP spid="29" grpId="4" animBg="1"/>
      <p:bldP spid="29" grpId="5" animBg="1"/>
      <p:bldP spid="27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00108"/>
            <a:ext cx="9144000" cy="5500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285720" y="44545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Objetivo y  Puntos a tratar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48" y="2571744"/>
            <a:ext cx="792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" sz="2000" dirty="0" smtClean="0"/>
              <a:t> Soportes estructurados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" sz="2000" dirty="0" smtClean="0"/>
              <a:t> Características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" sz="2000" dirty="0" smtClean="0"/>
              <a:t> Tipos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" sz="2000" dirty="0" smtClean="0"/>
              <a:t> Catalizador sobre </a:t>
            </a:r>
            <a:r>
              <a:rPr lang="es-ES" sz="2000" dirty="0" smtClean="0"/>
              <a:t>estructuras metálicos</a:t>
            </a:r>
            <a:endParaRPr lang="es-ES" sz="20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" sz="2000" dirty="0" smtClean="0"/>
              <a:t> Impregnación del catalizador  sobre el sustrato metálico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s-ES" sz="2000" dirty="0" smtClean="0"/>
              <a:t> Empleo de catalizadores estructurados en el reformado de metano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500034" y="1214422"/>
            <a:ext cx="8215370" cy="107157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000" dirty="0" smtClean="0"/>
              <a:t>Introducir conceptos básicos de la aplicación de catalizadores estructurados en  el reformado de metano.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1546"/>
            <a:ext cx="9144000" cy="578645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Cubo"/>
          <p:cNvSpPr/>
          <p:nvPr/>
        </p:nvSpPr>
        <p:spPr>
          <a:xfrm>
            <a:off x="5214942" y="2214554"/>
            <a:ext cx="3357586" cy="1428760"/>
          </a:xfrm>
          <a:prstGeom prst="cube">
            <a:avLst/>
          </a:prstGeom>
          <a:gradFill>
            <a:gsLst>
              <a:gs pos="0">
                <a:srgbClr val="FFEFD1">
                  <a:alpha val="14000"/>
                </a:srgbClr>
              </a:gs>
              <a:gs pos="64999">
                <a:srgbClr val="F0EBD5">
                  <a:alpha val="29000"/>
                </a:srgbClr>
              </a:gs>
              <a:gs pos="100000">
                <a:srgbClr val="D1C39F">
                  <a:alpha val="18000"/>
                </a:srgbClr>
              </a:gs>
            </a:gsLst>
            <a:lin ang="162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6498594"/>
            <a:ext cx="871543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Applied Catalysis A: General 315 (2006) 1-17</a:t>
            </a:r>
            <a:r>
              <a:rPr lang="es-ES" sz="900" dirty="0" smtClean="0">
                <a:latin typeface="Arial" pitchFamily="34" charset="0"/>
              </a:rPr>
              <a:t>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Review on methods to deposit catalysts on structured surface</a:t>
            </a:r>
            <a:r>
              <a:rPr lang="es-ES" sz="900" dirty="0" smtClean="0">
                <a:latin typeface="Arial" pitchFamily="34" charset="0"/>
              </a:rPr>
              <a:t> </a:t>
            </a:r>
            <a:r>
              <a:rPr kumimoji="0" lang="es-VE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Valérie</a:t>
            </a:r>
            <a:r>
              <a:rPr kumimoji="0" lang="es-VE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s-VE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Meille</a:t>
            </a:r>
            <a:endParaRPr kumimoji="0" lang="es-V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214282" y="357166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bg1"/>
                </a:solidFill>
                <a:cs typeface="Andalus" pitchFamily="2" charset="-78"/>
              </a:rPr>
              <a:t>Deposición del </a:t>
            </a:r>
            <a:r>
              <a:rPr lang="es-ES" sz="2800" b="1" dirty="0" err="1" smtClean="0">
                <a:solidFill>
                  <a:schemeClr val="bg1"/>
                </a:solidFill>
                <a:cs typeface="Andalus" pitchFamily="2" charset="-78"/>
              </a:rPr>
              <a:t>slurry</a:t>
            </a:r>
            <a:r>
              <a:rPr lang="es-ES" sz="2800" b="1" dirty="0" smtClean="0">
                <a:solidFill>
                  <a:schemeClr val="bg1"/>
                </a:solidFill>
                <a:cs typeface="Andalus" pitchFamily="2" charset="-78"/>
              </a:rPr>
              <a:t> catalítico sobre la estructura</a:t>
            </a:r>
            <a:endParaRPr lang="es-ES" sz="28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14282" y="1214422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dirty="0" smtClean="0"/>
              <a:t>Deposición Electroforética (EPD= </a:t>
            </a:r>
            <a:r>
              <a:rPr lang="es-VE" b="1" dirty="0" err="1" smtClean="0"/>
              <a:t>Electrophoretic</a:t>
            </a:r>
            <a:r>
              <a:rPr lang="es-VE" b="1" dirty="0" smtClean="0"/>
              <a:t> </a:t>
            </a:r>
            <a:r>
              <a:rPr lang="es-VE" b="1" dirty="0" err="1" smtClean="0"/>
              <a:t>deposition</a:t>
            </a:r>
            <a:r>
              <a:rPr lang="es-VE" b="1" dirty="0" smtClean="0"/>
              <a:t>)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286116" y="407194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b="1" i="1" dirty="0" smtClean="0"/>
              <a:t>Deposición Electroquímica y Recubrimiento Electrolítico</a:t>
            </a:r>
            <a:endParaRPr lang="es-ES" dirty="0"/>
          </a:p>
        </p:txBody>
      </p:sp>
      <p:sp>
        <p:nvSpPr>
          <p:cNvPr id="13" name="12 Cubo"/>
          <p:cNvSpPr/>
          <p:nvPr/>
        </p:nvSpPr>
        <p:spPr>
          <a:xfrm>
            <a:off x="5429256" y="2000240"/>
            <a:ext cx="357190" cy="1285884"/>
          </a:xfrm>
          <a:prstGeom prst="cube">
            <a:avLst>
              <a:gd name="adj" fmla="val 85952"/>
            </a:avLst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62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bo"/>
          <p:cNvSpPr/>
          <p:nvPr/>
        </p:nvSpPr>
        <p:spPr>
          <a:xfrm>
            <a:off x="8072462" y="2043103"/>
            <a:ext cx="357190" cy="1285884"/>
          </a:xfrm>
          <a:prstGeom prst="cube">
            <a:avLst>
              <a:gd name="adj" fmla="val 85952"/>
            </a:avLst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5214942" y="2571744"/>
            <a:ext cx="3000396" cy="1071570"/>
          </a:xfrm>
          <a:prstGeom prst="rect">
            <a:avLst/>
          </a:prstGeom>
          <a:gradFill>
            <a:gsLst>
              <a:gs pos="0">
                <a:srgbClr val="FFEFD1">
                  <a:alpha val="38000"/>
                </a:srgbClr>
              </a:gs>
              <a:gs pos="64999">
                <a:srgbClr val="F0EBD5">
                  <a:alpha val="29000"/>
                </a:srgbClr>
              </a:gs>
              <a:gs pos="100000">
                <a:srgbClr val="D1C39F">
                  <a:alpha val="43000"/>
                </a:srgbClr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orma libre"/>
          <p:cNvSpPr/>
          <p:nvPr/>
        </p:nvSpPr>
        <p:spPr>
          <a:xfrm>
            <a:off x="8220075" y="2219325"/>
            <a:ext cx="371475" cy="1428750"/>
          </a:xfrm>
          <a:custGeom>
            <a:avLst/>
            <a:gdLst>
              <a:gd name="connsiteX0" fmla="*/ 352425 w 371475"/>
              <a:gd name="connsiteY0" fmla="*/ 0 h 1428750"/>
              <a:gd name="connsiteX1" fmla="*/ 9525 w 371475"/>
              <a:gd name="connsiteY1" fmla="*/ 352425 h 1428750"/>
              <a:gd name="connsiteX2" fmla="*/ 0 w 371475"/>
              <a:gd name="connsiteY2" fmla="*/ 1428750 h 1428750"/>
              <a:gd name="connsiteX3" fmla="*/ 371475 w 371475"/>
              <a:gd name="connsiteY3" fmla="*/ 1076325 h 1428750"/>
              <a:gd name="connsiteX4" fmla="*/ 352425 w 371475"/>
              <a:gd name="connsiteY4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5" h="1428750">
                <a:moveTo>
                  <a:pt x="352425" y="0"/>
                </a:moveTo>
                <a:lnTo>
                  <a:pt x="9525" y="352425"/>
                </a:lnTo>
                <a:lnTo>
                  <a:pt x="0" y="1428750"/>
                </a:lnTo>
                <a:lnTo>
                  <a:pt x="371475" y="1076325"/>
                </a:lnTo>
                <a:lnTo>
                  <a:pt x="352425" y="0"/>
                </a:lnTo>
                <a:close/>
              </a:path>
            </a:pathLst>
          </a:custGeom>
          <a:gradFill>
            <a:gsLst>
              <a:gs pos="0">
                <a:srgbClr val="FFEFD1">
                  <a:alpha val="38000"/>
                </a:srgbClr>
              </a:gs>
              <a:gs pos="64999">
                <a:srgbClr val="F0EBD5">
                  <a:alpha val="29000"/>
                </a:srgbClr>
              </a:gs>
              <a:gs pos="100000">
                <a:srgbClr val="D1C39F">
                  <a:alpha val="43000"/>
                </a:srgbClr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5" name="24 Grupo"/>
          <p:cNvGrpSpPr/>
          <p:nvPr/>
        </p:nvGrpSpPr>
        <p:grpSpPr>
          <a:xfrm>
            <a:off x="5181600" y="1724013"/>
            <a:ext cx="1643078" cy="583239"/>
            <a:chOff x="5181600" y="1724013"/>
            <a:chExt cx="1643078" cy="583239"/>
          </a:xfrm>
        </p:grpSpPr>
        <p:cxnSp>
          <p:nvCxnSpPr>
            <p:cNvPr id="20" name="19 Conector recto"/>
            <p:cNvCxnSpPr>
              <a:stCxn id="13" idx="1"/>
            </p:cNvCxnSpPr>
            <p:nvPr/>
          </p:nvCxnSpPr>
          <p:spPr>
            <a:xfrm rot="16200000" flipV="1">
              <a:off x="5316872" y="2169778"/>
              <a:ext cx="2202" cy="2727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 rot="5400000" flipH="1" flipV="1">
              <a:off x="4895852" y="2009765"/>
              <a:ext cx="5715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"/>
            <p:cNvCxnSpPr/>
            <p:nvPr/>
          </p:nvCxnSpPr>
          <p:spPr>
            <a:xfrm>
              <a:off x="5181604" y="1724013"/>
              <a:ext cx="164307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25 Grupo"/>
          <p:cNvGrpSpPr/>
          <p:nvPr/>
        </p:nvGrpSpPr>
        <p:grpSpPr>
          <a:xfrm flipH="1">
            <a:off x="7000892" y="1712278"/>
            <a:ext cx="1643078" cy="583239"/>
            <a:chOff x="5181600" y="1724013"/>
            <a:chExt cx="1643078" cy="583239"/>
          </a:xfrm>
        </p:grpSpPr>
        <p:cxnSp>
          <p:nvCxnSpPr>
            <p:cNvPr id="27" name="26 Conector recto"/>
            <p:cNvCxnSpPr/>
            <p:nvPr/>
          </p:nvCxnSpPr>
          <p:spPr>
            <a:xfrm rot="16200000" flipV="1">
              <a:off x="5316872" y="2169778"/>
              <a:ext cx="2202" cy="2727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27 Conector recto"/>
            <p:cNvCxnSpPr/>
            <p:nvPr/>
          </p:nvCxnSpPr>
          <p:spPr>
            <a:xfrm rot="5400000" flipH="1" flipV="1">
              <a:off x="4895852" y="2009765"/>
              <a:ext cx="5715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28 Conector recto"/>
            <p:cNvCxnSpPr/>
            <p:nvPr/>
          </p:nvCxnSpPr>
          <p:spPr>
            <a:xfrm>
              <a:off x="5181604" y="1724013"/>
              <a:ext cx="164307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Elipse"/>
          <p:cNvSpPr/>
          <p:nvPr/>
        </p:nvSpPr>
        <p:spPr>
          <a:xfrm>
            <a:off x="6715140" y="1500174"/>
            <a:ext cx="428628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2" name="31 Conector recto de flecha"/>
          <p:cNvCxnSpPr/>
          <p:nvPr/>
        </p:nvCxnSpPr>
        <p:spPr>
          <a:xfrm>
            <a:off x="7500958" y="1571612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Rectángulo"/>
          <p:cNvSpPr/>
          <p:nvPr/>
        </p:nvSpPr>
        <p:spPr>
          <a:xfrm>
            <a:off x="5357818" y="1857364"/>
            <a:ext cx="285752" cy="7143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Más"/>
          <p:cNvSpPr/>
          <p:nvPr/>
        </p:nvSpPr>
        <p:spPr>
          <a:xfrm>
            <a:off x="8001024" y="1785926"/>
            <a:ext cx="357190" cy="357190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xplosión 1"/>
          <p:cNvSpPr/>
          <p:nvPr/>
        </p:nvSpPr>
        <p:spPr>
          <a:xfrm>
            <a:off x="6429388" y="29289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xplosión 1"/>
          <p:cNvSpPr/>
          <p:nvPr/>
        </p:nvSpPr>
        <p:spPr>
          <a:xfrm>
            <a:off x="6581788" y="30813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xplosión 1"/>
          <p:cNvSpPr/>
          <p:nvPr/>
        </p:nvSpPr>
        <p:spPr>
          <a:xfrm>
            <a:off x="6786578" y="2857496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xplosión 1"/>
          <p:cNvSpPr/>
          <p:nvPr/>
        </p:nvSpPr>
        <p:spPr>
          <a:xfrm>
            <a:off x="6938978" y="3009896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xplosión 1"/>
          <p:cNvSpPr/>
          <p:nvPr/>
        </p:nvSpPr>
        <p:spPr>
          <a:xfrm>
            <a:off x="6777054" y="30813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xplosión 1"/>
          <p:cNvSpPr/>
          <p:nvPr/>
        </p:nvSpPr>
        <p:spPr>
          <a:xfrm>
            <a:off x="6929454" y="32337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xplosión 1"/>
          <p:cNvSpPr/>
          <p:nvPr/>
        </p:nvSpPr>
        <p:spPr>
          <a:xfrm>
            <a:off x="7062806" y="2857496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xplosión 1"/>
          <p:cNvSpPr/>
          <p:nvPr/>
        </p:nvSpPr>
        <p:spPr>
          <a:xfrm>
            <a:off x="7215206" y="3009896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xplosión 1"/>
          <p:cNvSpPr/>
          <p:nvPr/>
        </p:nvSpPr>
        <p:spPr>
          <a:xfrm>
            <a:off x="6215074" y="30813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Explosión 1"/>
          <p:cNvSpPr/>
          <p:nvPr/>
        </p:nvSpPr>
        <p:spPr>
          <a:xfrm>
            <a:off x="6367474" y="32337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Explosión 1"/>
          <p:cNvSpPr/>
          <p:nvPr/>
        </p:nvSpPr>
        <p:spPr>
          <a:xfrm>
            <a:off x="7134244" y="313372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Explosión 1"/>
          <p:cNvSpPr/>
          <p:nvPr/>
        </p:nvSpPr>
        <p:spPr>
          <a:xfrm>
            <a:off x="7286644" y="328612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46 Explosión 1"/>
          <p:cNvSpPr/>
          <p:nvPr/>
        </p:nvSpPr>
        <p:spPr>
          <a:xfrm>
            <a:off x="7429520" y="30813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47 Explosión 1"/>
          <p:cNvSpPr/>
          <p:nvPr/>
        </p:nvSpPr>
        <p:spPr>
          <a:xfrm>
            <a:off x="7581920" y="32337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Explosión 1"/>
          <p:cNvSpPr/>
          <p:nvPr/>
        </p:nvSpPr>
        <p:spPr>
          <a:xfrm>
            <a:off x="7419996" y="2786058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49 Explosión 1"/>
          <p:cNvSpPr/>
          <p:nvPr/>
        </p:nvSpPr>
        <p:spPr>
          <a:xfrm>
            <a:off x="7572396" y="2938458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50 Explosión 1"/>
          <p:cNvSpPr/>
          <p:nvPr/>
        </p:nvSpPr>
        <p:spPr>
          <a:xfrm>
            <a:off x="6072198" y="2786058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51 Explosión 1"/>
          <p:cNvSpPr/>
          <p:nvPr/>
        </p:nvSpPr>
        <p:spPr>
          <a:xfrm>
            <a:off x="6224598" y="2938458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52 Explosión 1"/>
          <p:cNvSpPr/>
          <p:nvPr/>
        </p:nvSpPr>
        <p:spPr>
          <a:xfrm>
            <a:off x="6000760" y="30813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53 Explosión 1"/>
          <p:cNvSpPr/>
          <p:nvPr/>
        </p:nvSpPr>
        <p:spPr>
          <a:xfrm>
            <a:off x="6153160" y="32337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54 Explosión 1"/>
          <p:cNvSpPr/>
          <p:nvPr/>
        </p:nvSpPr>
        <p:spPr>
          <a:xfrm>
            <a:off x="5857884" y="3205162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55 Explosión 1"/>
          <p:cNvSpPr/>
          <p:nvPr/>
        </p:nvSpPr>
        <p:spPr>
          <a:xfrm>
            <a:off x="6010284" y="3357562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56 Explosión 1"/>
          <p:cNvSpPr/>
          <p:nvPr/>
        </p:nvSpPr>
        <p:spPr>
          <a:xfrm>
            <a:off x="6581788" y="30813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57 Explosión 1"/>
          <p:cNvSpPr/>
          <p:nvPr/>
        </p:nvSpPr>
        <p:spPr>
          <a:xfrm>
            <a:off x="6734188" y="32337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9" name="58 CuadroTexto"/>
          <p:cNvSpPr txBox="1"/>
          <p:nvPr/>
        </p:nvSpPr>
        <p:spPr>
          <a:xfrm>
            <a:off x="785786" y="1714488"/>
            <a:ext cx="28940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Atracción de cargas opuestas</a:t>
            </a:r>
            <a:endParaRPr lang="es-ES" dirty="0"/>
          </a:p>
        </p:txBody>
      </p:sp>
      <p:sp>
        <p:nvSpPr>
          <p:cNvPr id="61" name="60 Cubo"/>
          <p:cNvSpPr/>
          <p:nvPr/>
        </p:nvSpPr>
        <p:spPr>
          <a:xfrm>
            <a:off x="448065" y="2231179"/>
            <a:ext cx="357190" cy="1285884"/>
          </a:xfrm>
          <a:prstGeom prst="cube">
            <a:avLst>
              <a:gd name="adj" fmla="val 85952"/>
            </a:avLst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62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59 Cubo"/>
          <p:cNvSpPr/>
          <p:nvPr/>
        </p:nvSpPr>
        <p:spPr>
          <a:xfrm>
            <a:off x="500034" y="2214554"/>
            <a:ext cx="364972" cy="1285884"/>
          </a:xfrm>
          <a:prstGeom prst="cube">
            <a:avLst>
              <a:gd name="adj" fmla="val 95261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61 Cubo"/>
          <p:cNvSpPr/>
          <p:nvPr/>
        </p:nvSpPr>
        <p:spPr>
          <a:xfrm>
            <a:off x="2714612" y="2214554"/>
            <a:ext cx="571504" cy="1214446"/>
          </a:xfrm>
          <a:prstGeom prst="cube">
            <a:avLst>
              <a:gd name="adj" fmla="val 68498"/>
            </a:avLst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62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62 Explosión 1"/>
          <p:cNvSpPr/>
          <p:nvPr/>
        </p:nvSpPr>
        <p:spPr>
          <a:xfrm>
            <a:off x="6562740" y="3162296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64 Explosión 1"/>
          <p:cNvSpPr/>
          <p:nvPr/>
        </p:nvSpPr>
        <p:spPr>
          <a:xfrm>
            <a:off x="6553216" y="33861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65 Explosión 1"/>
          <p:cNvSpPr/>
          <p:nvPr/>
        </p:nvSpPr>
        <p:spPr>
          <a:xfrm>
            <a:off x="6838968" y="3162296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7" name="66 Explosión 1"/>
          <p:cNvSpPr/>
          <p:nvPr/>
        </p:nvSpPr>
        <p:spPr>
          <a:xfrm>
            <a:off x="6758006" y="328612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67 Explosión 1"/>
          <p:cNvSpPr/>
          <p:nvPr/>
        </p:nvSpPr>
        <p:spPr>
          <a:xfrm>
            <a:off x="6910406" y="343852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9" name="68 Explosión 1"/>
          <p:cNvSpPr/>
          <p:nvPr/>
        </p:nvSpPr>
        <p:spPr>
          <a:xfrm>
            <a:off x="7053282" y="32337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Explosión 1"/>
          <p:cNvSpPr/>
          <p:nvPr/>
        </p:nvSpPr>
        <p:spPr>
          <a:xfrm>
            <a:off x="6357950" y="3386134"/>
            <a:ext cx="71438" cy="71438"/>
          </a:xfrm>
          <a:prstGeom prst="irregularSeal1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72" name="71 Grupo"/>
          <p:cNvGrpSpPr/>
          <p:nvPr/>
        </p:nvGrpSpPr>
        <p:grpSpPr>
          <a:xfrm>
            <a:off x="3786182" y="2357430"/>
            <a:ext cx="571504" cy="714380"/>
            <a:chOff x="3786182" y="2357430"/>
            <a:chExt cx="571504" cy="714380"/>
          </a:xfrm>
        </p:grpSpPr>
        <p:sp>
          <p:nvSpPr>
            <p:cNvPr id="64" name="63 Explosión 1"/>
            <p:cNvSpPr/>
            <p:nvPr/>
          </p:nvSpPr>
          <p:spPr>
            <a:xfrm>
              <a:off x="3786182" y="2357430"/>
              <a:ext cx="571504" cy="714380"/>
            </a:xfrm>
            <a:prstGeom prst="irregularSeal1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3912433" y="249536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/>
                <a:t>+</a:t>
              </a:r>
              <a:endParaRPr lang="es-ES" dirty="0"/>
            </a:p>
          </p:txBody>
        </p:sp>
      </p:grpSp>
      <p:sp>
        <p:nvSpPr>
          <p:cNvPr id="73" name="72 CuadroTexto"/>
          <p:cNvSpPr txBox="1"/>
          <p:nvPr/>
        </p:nvSpPr>
        <p:spPr>
          <a:xfrm>
            <a:off x="2643174" y="350043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a ser recubierto</a:t>
            </a:r>
            <a:endParaRPr lang="es-ES" dirty="0"/>
          </a:p>
        </p:txBody>
      </p:sp>
      <p:cxnSp>
        <p:nvCxnSpPr>
          <p:cNvPr id="75" name="74 Conector recto de flecha"/>
          <p:cNvCxnSpPr/>
          <p:nvPr/>
        </p:nvCxnSpPr>
        <p:spPr>
          <a:xfrm rot="5400000" flipH="1" flipV="1">
            <a:off x="4893471" y="2893215"/>
            <a:ext cx="714380" cy="64294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76 Conector recto de flecha"/>
          <p:cNvCxnSpPr/>
          <p:nvPr/>
        </p:nvCxnSpPr>
        <p:spPr>
          <a:xfrm rot="16200000" flipV="1">
            <a:off x="2821769" y="3250405"/>
            <a:ext cx="357190" cy="14287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9" name="78 Rectángulo"/>
          <p:cNvSpPr/>
          <p:nvPr/>
        </p:nvSpPr>
        <p:spPr>
          <a:xfrm>
            <a:off x="3357554" y="2214554"/>
            <a:ext cx="285752" cy="7143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79 Rectángulo"/>
          <p:cNvSpPr/>
          <p:nvPr/>
        </p:nvSpPr>
        <p:spPr>
          <a:xfrm>
            <a:off x="285720" y="3571876"/>
            <a:ext cx="10352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smtClean="0"/>
              <a:t>Distancia</a:t>
            </a:r>
            <a:endParaRPr lang="es-ES" dirty="0"/>
          </a:p>
        </p:txBody>
      </p:sp>
      <p:sp>
        <p:nvSpPr>
          <p:cNvPr id="81" name="80 Cubo"/>
          <p:cNvSpPr/>
          <p:nvPr/>
        </p:nvSpPr>
        <p:spPr>
          <a:xfrm>
            <a:off x="1785918" y="2143116"/>
            <a:ext cx="357190" cy="1285884"/>
          </a:xfrm>
          <a:prstGeom prst="cube">
            <a:avLst>
              <a:gd name="adj" fmla="val 85952"/>
            </a:avLst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3" name="82 Conector recto de flecha"/>
          <p:cNvCxnSpPr/>
          <p:nvPr/>
        </p:nvCxnSpPr>
        <p:spPr>
          <a:xfrm>
            <a:off x="714348" y="2786058"/>
            <a:ext cx="1071570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84 Rectángulo"/>
          <p:cNvSpPr/>
          <p:nvPr/>
        </p:nvSpPr>
        <p:spPr>
          <a:xfrm>
            <a:off x="285720" y="3857628"/>
            <a:ext cx="1643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dirty="0" smtClean="0"/>
              <a:t> V  y tiempo</a:t>
            </a:r>
            <a:endParaRPr lang="es-ES" dirty="0"/>
          </a:p>
        </p:txBody>
      </p:sp>
      <p:sp>
        <p:nvSpPr>
          <p:cNvPr id="86" name="85 Cubo"/>
          <p:cNvSpPr/>
          <p:nvPr/>
        </p:nvSpPr>
        <p:spPr>
          <a:xfrm>
            <a:off x="285720" y="4929198"/>
            <a:ext cx="3357586" cy="1428760"/>
          </a:xfrm>
          <a:prstGeom prst="cube">
            <a:avLst/>
          </a:prstGeom>
          <a:gradFill>
            <a:gsLst>
              <a:gs pos="0">
                <a:srgbClr val="FFEFD1">
                  <a:alpha val="14000"/>
                </a:srgbClr>
              </a:gs>
              <a:gs pos="64999">
                <a:srgbClr val="F0EBD5">
                  <a:alpha val="29000"/>
                </a:srgbClr>
              </a:gs>
              <a:gs pos="100000">
                <a:srgbClr val="D1C39F">
                  <a:alpha val="18000"/>
                </a:srgbClr>
              </a:gs>
            </a:gsLst>
            <a:lin ang="162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86 Cubo"/>
          <p:cNvSpPr/>
          <p:nvPr/>
        </p:nvSpPr>
        <p:spPr>
          <a:xfrm>
            <a:off x="500034" y="4714884"/>
            <a:ext cx="357190" cy="1285884"/>
          </a:xfrm>
          <a:prstGeom prst="cube">
            <a:avLst>
              <a:gd name="adj" fmla="val 85952"/>
            </a:avLst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91" name="90 Grupo"/>
          <p:cNvGrpSpPr/>
          <p:nvPr/>
        </p:nvGrpSpPr>
        <p:grpSpPr>
          <a:xfrm>
            <a:off x="-4829244" y="4438657"/>
            <a:ext cx="6724700" cy="3145483"/>
            <a:chOff x="99978" y="1724013"/>
            <a:chExt cx="6724700" cy="3145483"/>
          </a:xfrm>
        </p:grpSpPr>
        <p:cxnSp>
          <p:nvCxnSpPr>
            <p:cNvPr id="92" name="91 Conector recto"/>
            <p:cNvCxnSpPr>
              <a:stCxn id="87" idx="1"/>
            </p:cNvCxnSpPr>
            <p:nvPr/>
          </p:nvCxnSpPr>
          <p:spPr>
            <a:xfrm rot="16200000" flipV="1">
              <a:off x="235250" y="4732022"/>
              <a:ext cx="2202" cy="2727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92 Conector recto"/>
            <p:cNvCxnSpPr/>
            <p:nvPr/>
          </p:nvCxnSpPr>
          <p:spPr>
            <a:xfrm rot="5400000" flipH="1" flipV="1">
              <a:off x="4895852" y="2009765"/>
              <a:ext cx="5715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93 Conector recto"/>
            <p:cNvCxnSpPr/>
            <p:nvPr/>
          </p:nvCxnSpPr>
          <p:spPr>
            <a:xfrm>
              <a:off x="5181604" y="1724013"/>
              <a:ext cx="164307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94 Grupo"/>
          <p:cNvGrpSpPr/>
          <p:nvPr/>
        </p:nvGrpSpPr>
        <p:grpSpPr>
          <a:xfrm flipH="1">
            <a:off x="2071670" y="4426922"/>
            <a:ext cx="1643078" cy="583239"/>
            <a:chOff x="5181600" y="1724013"/>
            <a:chExt cx="1643078" cy="583239"/>
          </a:xfrm>
        </p:grpSpPr>
        <p:cxnSp>
          <p:nvCxnSpPr>
            <p:cNvPr id="96" name="95 Conector recto"/>
            <p:cNvCxnSpPr/>
            <p:nvPr/>
          </p:nvCxnSpPr>
          <p:spPr>
            <a:xfrm rot="16200000" flipV="1">
              <a:off x="5316872" y="2169778"/>
              <a:ext cx="2202" cy="27274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96 Conector recto"/>
            <p:cNvCxnSpPr/>
            <p:nvPr/>
          </p:nvCxnSpPr>
          <p:spPr>
            <a:xfrm rot="5400000" flipH="1" flipV="1">
              <a:off x="4895852" y="2009765"/>
              <a:ext cx="5715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97 Conector recto"/>
            <p:cNvCxnSpPr/>
            <p:nvPr/>
          </p:nvCxnSpPr>
          <p:spPr>
            <a:xfrm>
              <a:off x="5181604" y="1724013"/>
              <a:ext cx="164307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98 Elipse"/>
          <p:cNvSpPr/>
          <p:nvPr/>
        </p:nvSpPr>
        <p:spPr>
          <a:xfrm>
            <a:off x="1785918" y="4214818"/>
            <a:ext cx="428628" cy="42862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0" name="99 Conector recto de flecha"/>
          <p:cNvCxnSpPr/>
          <p:nvPr/>
        </p:nvCxnSpPr>
        <p:spPr>
          <a:xfrm flipH="1">
            <a:off x="2571736" y="4286256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100 Rectángulo"/>
          <p:cNvSpPr/>
          <p:nvPr/>
        </p:nvSpPr>
        <p:spPr>
          <a:xfrm>
            <a:off x="3071802" y="4572008"/>
            <a:ext cx="285752" cy="7143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2" name="101 Más"/>
          <p:cNvSpPr/>
          <p:nvPr/>
        </p:nvSpPr>
        <p:spPr>
          <a:xfrm>
            <a:off x="785786" y="4429132"/>
            <a:ext cx="357190" cy="357190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3" name="102 Explosión 1"/>
          <p:cNvSpPr/>
          <p:nvPr/>
        </p:nvSpPr>
        <p:spPr>
          <a:xfrm>
            <a:off x="1500166" y="56435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" name="103 Explosión 1"/>
          <p:cNvSpPr/>
          <p:nvPr/>
        </p:nvSpPr>
        <p:spPr>
          <a:xfrm>
            <a:off x="1652566" y="57959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5" name="104 Explosión 1"/>
          <p:cNvSpPr/>
          <p:nvPr/>
        </p:nvSpPr>
        <p:spPr>
          <a:xfrm>
            <a:off x="1857356" y="5572140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6" name="105 Explosión 1"/>
          <p:cNvSpPr/>
          <p:nvPr/>
        </p:nvSpPr>
        <p:spPr>
          <a:xfrm>
            <a:off x="2009756" y="5724540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7" name="106 Explosión 1"/>
          <p:cNvSpPr/>
          <p:nvPr/>
        </p:nvSpPr>
        <p:spPr>
          <a:xfrm>
            <a:off x="1847832" y="57959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8" name="107 Explosión 1"/>
          <p:cNvSpPr/>
          <p:nvPr/>
        </p:nvSpPr>
        <p:spPr>
          <a:xfrm>
            <a:off x="2000232" y="59483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9" name="108 Explosión 1"/>
          <p:cNvSpPr/>
          <p:nvPr/>
        </p:nvSpPr>
        <p:spPr>
          <a:xfrm>
            <a:off x="2133584" y="5572140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0" name="109 Explosión 1"/>
          <p:cNvSpPr/>
          <p:nvPr/>
        </p:nvSpPr>
        <p:spPr>
          <a:xfrm>
            <a:off x="2285984" y="5724540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1" name="110 Explosión 1"/>
          <p:cNvSpPr/>
          <p:nvPr/>
        </p:nvSpPr>
        <p:spPr>
          <a:xfrm>
            <a:off x="1285852" y="57959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2" name="111 Explosión 1"/>
          <p:cNvSpPr/>
          <p:nvPr/>
        </p:nvSpPr>
        <p:spPr>
          <a:xfrm>
            <a:off x="1438252" y="59483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3" name="112 Explosión 1"/>
          <p:cNvSpPr/>
          <p:nvPr/>
        </p:nvSpPr>
        <p:spPr>
          <a:xfrm>
            <a:off x="2205022" y="584836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4" name="113 Explosión 1"/>
          <p:cNvSpPr/>
          <p:nvPr/>
        </p:nvSpPr>
        <p:spPr>
          <a:xfrm>
            <a:off x="2357422" y="600076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5" name="114 Explosión 1"/>
          <p:cNvSpPr/>
          <p:nvPr/>
        </p:nvSpPr>
        <p:spPr>
          <a:xfrm>
            <a:off x="2500298" y="57959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6" name="115 Explosión 1"/>
          <p:cNvSpPr/>
          <p:nvPr/>
        </p:nvSpPr>
        <p:spPr>
          <a:xfrm>
            <a:off x="2652698" y="59483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7" name="116 Explosión 1"/>
          <p:cNvSpPr/>
          <p:nvPr/>
        </p:nvSpPr>
        <p:spPr>
          <a:xfrm>
            <a:off x="2490774" y="5500702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8" name="117 Explosión 1"/>
          <p:cNvSpPr/>
          <p:nvPr/>
        </p:nvSpPr>
        <p:spPr>
          <a:xfrm>
            <a:off x="2643174" y="5653102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9" name="118 Explosión 1"/>
          <p:cNvSpPr/>
          <p:nvPr/>
        </p:nvSpPr>
        <p:spPr>
          <a:xfrm>
            <a:off x="1142976" y="5500702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0" name="119 Explosión 1"/>
          <p:cNvSpPr/>
          <p:nvPr/>
        </p:nvSpPr>
        <p:spPr>
          <a:xfrm>
            <a:off x="1295376" y="5653102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1" name="120 Explosión 1"/>
          <p:cNvSpPr/>
          <p:nvPr/>
        </p:nvSpPr>
        <p:spPr>
          <a:xfrm>
            <a:off x="1071538" y="57959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2" name="121 Explosión 1"/>
          <p:cNvSpPr/>
          <p:nvPr/>
        </p:nvSpPr>
        <p:spPr>
          <a:xfrm>
            <a:off x="1223938" y="59483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3" name="122 Explosión 1"/>
          <p:cNvSpPr/>
          <p:nvPr/>
        </p:nvSpPr>
        <p:spPr>
          <a:xfrm>
            <a:off x="928662" y="5919806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4" name="123 Explosión 1"/>
          <p:cNvSpPr/>
          <p:nvPr/>
        </p:nvSpPr>
        <p:spPr>
          <a:xfrm>
            <a:off x="1081062" y="6072206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5" name="124 Explosión 1"/>
          <p:cNvSpPr/>
          <p:nvPr/>
        </p:nvSpPr>
        <p:spPr>
          <a:xfrm>
            <a:off x="1652566" y="57959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6" name="125 Explosión 1"/>
          <p:cNvSpPr/>
          <p:nvPr/>
        </p:nvSpPr>
        <p:spPr>
          <a:xfrm>
            <a:off x="1804966" y="59483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7" name="126 Explosión 1"/>
          <p:cNvSpPr/>
          <p:nvPr/>
        </p:nvSpPr>
        <p:spPr>
          <a:xfrm>
            <a:off x="1633518" y="5876940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8" name="127 Explosión 1"/>
          <p:cNvSpPr/>
          <p:nvPr/>
        </p:nvSpPr>
        <p:spPr>
          <a:xfrm>
            <a:off x="1623994" y="61007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9" name="128 Explosión 1"/>
          <p:cNvSpPr/>
          <p:nvPr/>
        </p:nvSpPr>
        <p:spPr>
          <a:xfrm>
            <a:off x="1909746" y="5876940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0" name="129 Explosión 1"/>
          <p:cNvSpPr/>
          <p:nvPr/>
        </p:nvSpPr>
        <p:spPr>
          <a:xfrm>
            <a:off x="1828784" y="600076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1" name="130 Explosión 1"/>
          <p:cNvSpPr/>
          <p:nvPr/>
        </p:nvSpPr>
        <p:spPr>
          <a:xfrm>
            <a:off x="1981184" y="615316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2" name="131 Explosión 1"/>
          <p:cNvSpPr/>
          <p:nvPr/>
        </p:nvSpPr>
        <p:spPr>
          <a:xfrm>
            <a:off x="2124060" y="59483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3" name="132 Explosión 1"/>
          <p:cNvSpPr/>
          <p:nvPr/>
        </p:nvSpPr>
        <p:spPr>
          <a:xfrm>
            <a:off x="1428728" y="6100778"/>
            <a:ext cx="71438" cy="71438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4" name="133 CuadroTexto"/>
          <p:cNvSpPr txBox="1"/>
          <p:nvPr/>
        </p:nvSpPr>
        <p:spPr>
          <a:xfrm>
            <a:off x="3786182" y="607220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Material a ser recubierto</a:t>
            </a:r>
            <a:endParaRPr lang="es-ES" dirty="0"/>
          </a:p>
        </p:txBody>
      </p:sp>
      <p:cxnSp>
        <p:nvCxnSpPr>
          <p:cNvPr id="138" name="137 Conector recto"/>
          <p:cNvCxnSpPr/>
          <p:nvPr/>
        </p:nvCxnSpPr>
        <p:spPr>
          <a:xfrm rot="16200000" flipV="1">
            <a:off x="403062" y="4883293"/>
            <a:ext cx="2202" cy="27274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bo"/>
          <p:cNvSpPr/>
          <p:nvPr/>
        </p:nvSpPr>
        <p:spPr>
          <a:xfrm>
            <a:off x="3143240" y="4757747"/>
            <a:ext cx="357190" cy="1285884"/>
          </a:xfrm>
          <a:prstGeom prst="cube">
            <a:avLst>
              <a:gd name="adj" fmla="val 85952"/>
            </a:avLst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62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9" name="88 Rectángulo"/>
          <p:cNvSpPr/>
          <p:nvPr/>
        </p:nvSpPr>
        <p:spPr>
          <a:xfrm>
            <a:off x="285720" y="5286388"/>
            <a:ext cx="3000396" cy="1071570"/>
          </a:xfrm>
          <a:prstGeom prst="rect">
            <a:avLst/>
          </a:prstGeom>
          <a:gradFill>
            <a:gsLst>
              <a:gs pos="0">
                <a:srgbClr val="FFEFD1">
                  <a:alpha val="38000"/>
                </a:srgbClr>
              </a:gs>
              <a:gs pos="64999">
                <a:srgbClr val="F0EBD5">
                  <a:alpha val="29000"/>
                </a:srgbClr>
              </a:gs>
              <a:gs pos="100000">
                <a:srgbClr val="D1C39F">
                  <a:alpha val="43000"/>
                </a:srgbClr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0" name="89 Forma libre"/>
          <p:cNvSpPr/>
          <p:nvPr/>
        </p:nvSpPr>
        <p:spPr>
          <a:xfrm>
            <a:off x="3290853" y="4933969"/>
            <a:ext cx="371475" cy="1428750"/>
          </a:xfrm>
          <a:custGeom>
            <a:avLst/>
            <a:gdLst>
              <a:gd name="connsiteX0" fmla="*/ 352425 w 371475"/>
              <a:gd name="connsiteY0" fmla="*/ 0 h 1428750"/>
              <a:gd name="connsiteX1" fmla="*/ 9525 w 371475"/>
              <a:gd name="connsiteY1" fmla="*/ 352425 h 1428750"/>
              <a:gd name="connsiteX2" fmla="*/ 0 w 371475"/>
              <a:gd name="connsiteY2" fmla="*/ 1428750 h 1428750"/>
              <a:gd name="connsiteX3" fmla="*/ 371475 w 371475"/>
              <a:gd name="connsiteY3" fmla="*/ 1076325 h 1428750"/>
              <a:gd name="connsiteX4" fmla="*/ 352425 w 371475"/>
              <a:gd name="connsiteY4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475" h="1428750">
                <a:moveTo>
                  <a:pt x="352425" y="0"/>
                </a:moveTo>
                <a:lnTo>
                  <a:pt x="9525" y="352425"/>
                </a:lnTo>
                <a:lnTo>
                  <a:pt x="0" y="1428750"/>
                </a:lnTo>
                <a:lnTo>
                  <a:pt x="371475" y="1076325"/>
                </a:lnTo>
                <a:lnTo>
                  <a:pt x="352425" y="0"/>
                </a:lnTo>
                <a:close/>
              </a:path>
            </a:pathLst>
          </a:custGeom>
          <a:gradFill>
            <a:gsLst>
              <a:gs pos="0">
                <a:srgbClr val="FFEFD1">
                  <a:alpha val="38000"/>
                </a:srgbClr>
              </a:gs>
              <a:gs pos="64999">
                <a:srgbClr val="F0EBD5">
                  <a:alpha val="29000"/>
                </a:srgbClr>
              </a:gs>
              <a:gs pos="100000">
                <a:srgbClr val="D1C39F">
                  <a:alpha val="43000"/>
                </a:srgbClr>
              </a:gs>
            </a:gsLst>
            <a:lin ang="16200000" scaled="0"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9" name="138 Cubo"/>
          <p:cNvSpPr/>
          <p:nvPr/>
        </p:nvSpPr>
        <p:spPr>
          <a:xfrm>
            <a:off x="6591733" y="4517195"/>
            <a:ext cx="357190" cy="1285884"/>
          </a:xfrm>
          <a:prstGeom prst="cube">
            <a:avLst>
              <a:gd name="adj" fmla="val 85952"/>
            </a:avLst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62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0" name="139 Cubo"/>
          <p:cNvSpPr/>
          <p:nvPr/>
        </p:nvSpPr>
        <p:spPr>
          <a:xfrm>
            <a:off x="6643702" y="4500570"/>
            <a:ext cx="364972" cy="1285884"/>
          </a:xfrm>
          <a:prstGeom prst="cube">
            <a:avLst>
              <a:gd name="adj" fmla="val 95261"/>
            </a:avLst>
          </a:prstGeom>
          <a:solidFill>
            <a:schemeClr val="accent2">
              <a:lumMod val="7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1" name="140 Cubo"/>
          <p:cNvSpPr/>
          <p:nvPr/>
        </p:nvSpPr>
        <p:spPr>
          <a:xfrm>
            <a:off x="4500562" y="4572008"/>
            <a:ext cx="571504" cy="1214446"/>
          </a:xfrm>
          <a:prstGeom prst="cube">
            <a:avLst>
              <a:gd name="adj" fmla="val 68498"/>
            </a:avLst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16200000" scaled="0"/>
          </a:gra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3" name="142 Explosión 1"/>
          <p:cNvSpPr/>
          <p:nvPr/>
        </p:nvSpPr>
        <p:spPr>
          <a:xfrm>
            <a:off x="5500694" y="4786322"/>
            <a:ext cx="571504" cy="714380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4" name="143 CuadroTexto"/>
          <p:cNvSpPr txBox="1"/>
          <p:nvPr/>
        </p:nvSpPr>
        <p:spPr>
          <a:xfrm>
            <a:off x="5643570" y="4917056"/>
            <a:ext cx="285752" cy="369332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+</a:t>
            </a:r>
            <a:endParaRPr lang="es-ES" dirty="0"/>
          </a:p>
        </p:txBody>
      </p:sp>
      <p:sp>
        <p:nvSpPr>
          <p:cNvPr id="145" name="144 Rectángulo"/>
          <p:cNvSpPr/>
          <p:nvPr/>
        </p:nvSpPr>
        <p:spPr>
          <a:xfrm>
            <a:off x="5072066" y="4643446"/>
            <a:ext cx="285752" cy="7143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8" name="147 CuadroTexto"/>
          <p:cNvSpPr txBox="1"/>
          <p:nvPr/>
        </p:nvSpPr>
        <p:spPr>
          <a:xfrm>
            <a:off x="4786314" y="5715016"/>
            <a:ext cx="364333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Reducción (ganancia de electrones)</a:t>
            </a:r>
            <a:endParaRPr lang="es-ES" b="1" dirty="0"/>
          </a:p>
        </p:txBody>
      </p:sp>
      <p:cxnSp>
        <p:nvCxnSpPr>
          <p:cNvPr id="149" name="148 Conector recto de flecha"/>
          <p:cNvCxnSpPr/>
          <p:nvPr/>
        </p:nvCxnSpPr>
        <p:spPr>
          <a:xfrm rot="5400000" flipH="1" flipV="1">
            <a:off x="4107669" y="5750751"/>
            <a:ext cx="571504" cy="21428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5" name="134 Conector recto de flecha"/>
          <p:cNvCxnSpPr/>
          <p:nvPr/>
        </p:nvCxnSpPr>
        <p:spPr>
          <a:xfrm rot="16200000" flipV="1">
            <a:off x="3214662" y="5429248"/>
            <a:ext cx="714380" cy="57153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-0.00764 -0.01476 -0.00926 -0.02239 -0.01088 C -0.02778 -0.01319 -0.03298 -0.01597 -0.03854 -0.01713 C -0.05243 -0.0243 -0.06406 -0.02546 -0.07917 -0.02615 C -0.0842 -0.02847 -0.08941 -0.03078 -0.09462 -0.03264 C -0.09705 -0.03449 -0.09965 -0.03518 -0.10208 -0.03703 C -0.10607 -0.03634 -0.10903 -0.03472 -0.11285 -0.03611 C -0.11406 -0.03657 -0.11875 -0.0375 -0.11701 -0.03981 " pathEditMode="relative" ptsTypes="fffffffA">
                                      <p:cBhvr>
                                        <p:cTn id="18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-0.00764 -0.01476 -0.00926 -0.02239 -0.01088 C -0.02778 -0.01319 -0.03298 -0.01597 -0.03854 -0.01713 C -0.05243 -0.0243 -0.06406 -0.02546 -0.07917 -0.02615 C -0.0842 -0.02847 -0.08941 -0.03078 -0.09462 -0.03264 C -0.09705 -0.03449 -0.09965 -0.03518 -0.10208 -0.03703 C -0.10607 -0.03634 -0.10903 -0.03472 -0.11285 -0.03611 C -0.11406 -0.03657 -0.11875 -0.0375 -0.11701 -0.03981 " pathEditMode="relative" ptsTypes="fffffffA">
                                      <p:cBhvr>
                                        <p:cTn id="1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-0.00764 -0.01476 -0.00926 -0.02239 -0.01088 C -0.02778 -0.01319 -0.03298 -0.01597 -0.03854 -0.01713 C -0.05243 -0.0243 -0.06406 -0.02546 -0.07917 -0.02615 C -0.0842 -0.02847 -0.08941 -0.03078 -0.09462 -0.03264 C -0.09705 -0.03449 -0.09965 -0.03518 -0.10208 -0.03703 C -0.10607 -0.03634 -0.10903 -0.03472 -0.11285 -0.03611 C -0.11406 -0.03657 -0.11875 -0.0375 -0.11701 -0.03981 " pathEditMode="relative" ptsTypes="fffffffA">
                                      <p:cBhvr>
                                        <p:cTn id="19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-0.00764 -0.01476 -0.00926 -0.02239 -0.01088 C -0.02778 -0.01319 -0.03298 -0.01597 -0.03854 -0.01713 C -0.05243 -0.0243 -0.06406 -0.02546 -0.07917 -0.02615 C -0.0842 -0.02847 -0.08941 -0.03078 -0.09462 -0.03264 C -0.09705 -0.03449 -0.09965 -0.03518 -0.10208 -0.03703 C -0.10607 -0.03634 -0.10903 -0.03472 -0.11285 -0.03611 C -0.11406 -0.03657 -0.11875 -0.0375 -0.11701 -0.03981 " pathEditMode="relative" ptsTypes="fffffffA">
                                      <p:cBhvr>
                                        <p:cTn id="19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573 -0.00764 -0.01476 -0.00926 -0.02239 -0.01088 C -0.02778 -0.01319 -0.03298 -0.01597 -0.03854 -0.01713 C -0.05243 -0.0243 -0.06406 -0.02546 -0.07917 -0.02615 C -0.0842 -0.02847 -0.08941 -0.03078 -0.09462 -0.03264 C -0.09705 -0.03449 -0.09965 -0.03518 -0.10208 -0.03703 C -0.10607 -0.03634 -0.10903 -0.03472 -0.11285 -0.03611 C -0.11406 -0.03657 -0.11875 -0.0375 -0.11701 -0.03981 " pathEditMode="relative" ptsTypes="fffffffA">
                                      <p:cBhvr>
                                        <p:cTn id="1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-0.00463 -0.00399 -0.00718 -0.00677 -0.00995 C -0.01527 -0.01852 -0.02135 -0.02685 -0.03246 -0.02893 C -0.03489 -0.03102 -0.04062 -0.03241 -0.04062 -0.03241 C -0.04409 -0.03565 -0.04184 -0.03403 -0.04791 -0.03611 C -0.04878 -0.03634 -0.05069 -0.03704 -0.05069 -0.03704 " pathEditMode="relative" ptsTypes="fffffA">
                                      <p:cBhvr>
                                        <p:cTn id="19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-0.00463 -0.00399 -0.00718 -0.00677 -0.00995 C -0.01527 -0.01852 -0.02135 -0.02685 -0.03246 -0.02893 C -0.03489 -0.03102 -0.04062 -0.03241 -0.04062 -0.03241 C -0.04409 -0.03565 -0.04184 -0.03403 -0.04791 -0.03611 C -0.04878 -0.03634 -0.05069 -0.03704 -0.05069 -0.03704 " pathEditMode="relative" ptsTypes="fffffA">
                                      <p:cBhvr>
                                        <p:cTn id="2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-0.00463 -0.00399 -0.00718 -0.00677 -0.00995 C -0.01527 -0.01852 -0.02135 -0.02685 -0.03246 -0.02893 C -0.03489 -0.03102 -0.04062 -0.03241 -0.04062 -0.03241 C -0.04409 -0.03565 -0.04184 -0.03403 -0.04791 -0.03611 C -0.04878 -0.03634 -0.05069 -0.03704 -0.05069 -0.03704 " pathEditMode="relative" ptsTypes="fffffA">
                                      <p:cBhvr>
                                        <p:cTn id="20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-0.00463 -0.00399 -0.00718 -0.00677 -0.00995 C -0.01527 -0.01852 -0.02135 -0.02685 -0.03246 -0.02893 C -0.03489 -0.03102 -0.04062 -0.03241 -0.04062 -0.03241 C -0.04409 -0.03565 -0.04184 -0.03403 -0.04791 -0.03611 C -0.04878 -0.03634 -0.05069 -0.03704 -0.05069 -0.03704 " pathEditMode="relative" ptsTypes="fffffA">
                                      <p:cBhvr>
                                        <p:cTn id="20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4 -0.00254 -0.00451 -0.00926 -0.00955 -0.00995 C -0.01476 -0.01064 -0.01979 -0.01041 -0.025 -0.01064 C -0.02969 -0.01273 -0.03299 -0.01713 -0.03785 -0.01875 C -0.05642 -0.01713 -0.07049 -0.02338 -0.08715 -0.03148 C -0.09271 -0.03426 -0.09879 -0.03264 -0.10469 -0.03333 C -0.10851 -0.03495 -0.1125 -0.03426 -0.11632 -0.03588 C -0.1191 -0.03865 -0.12222 -0.03889 -0.1257 -0.03958 C -0.13212 -0.04398 -0.12986 -0.04328 -0.13993 -0.04398 C -0.14306 -0.04606 -0.14323 -0.04884 -0.14601 -0.05139 C -0.14774 -0.05764 -0.14809 -0.05879 -0.14861 -0.06666 C -0.14861 -0.06759 -0.14809 -0.06921 -0.14809 -0.06921 " pathEditMode="relative" ptsTypes="fffffffffffA">
                                      <p:cBhvr>
                                        <p:cTn id="20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4 -0.00254 -0.00451 -0.00926 -0.00955 -0.00995 C -0.01476 -0.01064 -0.01979 -0.01041 -0.025 -0.01064 C -0.02969 -0.01273 -0.03299 -0.01713 -0.03785 -0.01875 C -0.05642 -0.01713 -0.07049 -0.02338 -0.08715 -0.03148 C -0.09271 -0.03426 -0.09879 -0.03264 -0.10469 -0.03333 C -0.10851 -0.03495 -0.1125 -0.03426 -0.11632 -0.03588 C -0.1191 -0.03865 -0.12222 -0.03889 -0.1257 -0.03958 C -0.13212 -0.04398 -0.12986 -0.04328 -0.13993 -0.04398 C -0.14306 -0.04606 -0.14323 -0.04884 -0.14601 -0.05139 C -0.14774 -0.05764 -0.14809 -0.05879 -0.14861 -0.06666 C -0.14861 -0.06759 -0.14809 -0.06921 -0.14809 -0.06921 " pathEditMode="relative" ptsTypes="fffffffffffA">
                                      <p:cBhvr>
                                        <p:cTn id="21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434 -0.00254 -0.00451 -0.00926 -0.00955 -0.00995 C -0.01476 -0.01064 -0.01979 -0.01041 -0.025 -0.01064 C -0.02969 -0.01273 -0.03299 -0.01713 -0.03785 -0.01875 C -0.05642 -0.01713 -0.07049 -0.02338 -0.08715 -0.03148 C -0.09271 -0.03426 -0.09879 -0.03264 -0.10469 -0.03333 C -0.10851 -0.03495 -0.1125 -0.03426 -0.11632 -0.03588 C -0.1191 -0.03865 -0.12222 -0.03889 -0.1257 -0.03958 C -0.13212 -0.04398 -0.12986 -0.04328 -0.13993 -0.04398 C -0.14306 -0.04606 -0.14323 -0.04884 -0.14601 -0.05139 C -0.14774 -0.05764 -0.14809 -0.05879 -0.14861 -0.06666 C -0.14861 -0.06759 -0.14809 -0.06921 -0.14809 -0.06921 " pathEditMode="relative" ptsTypes="fffffffffffA">
                                      <p:cBhvr>
                                        <p:cTn id="2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48148E-6 C -0.00503 -0.00301 -0.00521 -0.01088 -0.01076 -0.0118 C -0.01666 -0.0125 -0.02222 -0.01227 -0.02812 -0.0125 C -0.03333 -0.01504 -0.03715 -0.02014 -0.04253 -0.02199 C -0.06337 -0.02014 -0.07916 -0.02731 -0.09791 -0.0368 C -0.10416 -0.04004 -0.11094 -0.03819 -0.11753 -0.03889 C -0.12187 -0.04074 -0.12639 -0.04004 -0.13073 -0.0419 C -0.13385 -0.04514 -0.13732 -0.04537 -0.14114 -0.04629 C -0.14844 -0.05139 -0.14583 -0.05046 -0.15712 -0.05139 C -0.16076 -0.0537 -0.16094 -0.05694 -0.16406 -0.05995 C -0.16597 -0.06713 -0.16632 -0.06852 -0.16684 -0.07778 C -0.16684 -0.0787 -0.16632 -0.08055 -0.16632 -0.08032 " pathEditMode="relative" rAng="0" ptsTypes="fffffffffffA">
                                      <p:cBhvr>
                                        <p:cTn id="2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5.18519E-6 C -0.00399 -0.00277 -0.0085 -0.00346 -0.01284 -0.00532 C -0.02274 -0.00462 -0.0276 -0.00232 -0.03645 -0.00092 C -0.03993 0.00024 -0.04357 0.00093 -0.04722 0.00186 C -0.05451 0.00117 -0.06093 5.18519E-6 -0.06823 -0.00092 C -0.07204 -0.00254 -0.07586 -0.00439 -0.07968 -0.00624 C -0.08437 -0.00555 -0.08854 -0.00439 -0.09323 -0.00439 " pathEditMode="relative" ptsTypes="ffffffA">
                                      <p:cBhvr>
                                        <p:cTn id="23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00"/>
                            </p:stCondLst>
                            <p:childTnLst>
                              <p:par>
                                <p:cTn id="2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00"/>
                            </p:stCondLst>
                            <p:childTnLst>
                              <p:par>
                                <p:cTn id="2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6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4 -0.00579 0.01094 -0.00857 0.01649 -0.0132 C 0.01806 -0.01459 0.01945 -0.01667 0.02153 -0.0169 C 0.025 -0.01736 0.02847 -0.01736 0.03195 -0.0176 C 0.03785 -0.02153 0.0408 -0.0213 0.04792 -0.02199 C 0.05 -0.02292 0.05174 -0.02408 0.05382 -0.025 C 0.05781 -0.02963 0.06424 -0.03056 0.06927 -0.03287 C 0.07188 -0.03681 0.07743 -0.03727 0.08021 -0.04098 C 0.08299 -0.04468 0.08715 -0.0507 0.0901 -0.05348 C 0.09063 -0.05579 0.09236 -0.06019 0.0934 -0.06227 C 0.09375 -0.06366 0.09445 -0.06505 0.09462 -0.06667 C 0.09497 -0.06945 0.0941 -0.07755 0.09792 -0.07755 " pathEditMode="relative" ptsTypes="fffffffffffA">
                                      <p:cBhvr>
                                        <p:cTn id="42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4 -0.00579 0.01094 -0.00857 0.01649 -0.0132 C 0.01806 -0.01459 0.01945 -0.01667 0.02153 -0.0169 C 0.025 -0.01736 0.02847 -0.01736 0.03195 -0.0176 C 0.03785 -0.02153 0.0408 -0.0213 0.04792 -0.02199 C 0.05 -0.02292 0.05174 -0.02408 0.05382 -0.025 C 0.05781 -0.02963 0.06424 -0.03056 0.06927 -0.03287 C 0.07188 -0.03681 0.07743 -0.03727 0.08021 -0.04098 C 0.08299 -0.04468 0.08715 -0.0507 0.0901 -0.05348 C 0.09063 -0.05579 0.09236 -0.06019 0.0934 -0.06227 C 0.09375 -0.06366 0.09445 -0.06505 0.09462 -0.06667 C 0.09497 -0.06945 0.0941 -0.07755 0.09792 -0.07755 " pathEditMode="relative" ptsTypes="fffffffffffA">
                                      <p:cBhvr>
                                        <p:cTn id="43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4 -0.00579 0.01094 -0.00857 0.01649 -0.0132 C 0.01806 -0.01459 0.01945 -0.01667 0.02153 -0.0169 C 0.025 -0.01736 0.02847 -0.01736 0.03195 -0.0176 C 0.03785 -0.02153 0.0408 -0.0213 0.04792 -0.02199 C 0.05 -0.02292 0.05174 -0.02408 0.05382 -0.025 C 0.05781 -0.02963 0.06424 -0.03056 0.06927 -0.03287 C 0.07188 -0.03681 0.07743 -0.03727 0.08021 -0.04098 C 0.08299 -0.04468 0.08715 -0.0507 0.0901 -0.05348 C 0.09063 -0.05579 0.09236 -0.06019 0.0934 -0.06227 C 0.09375 -0.06366 0.09445 -0.06505 0.09462 -0.06667 C 0.09497 -0.06945 0.0941 -0.07755 0.09792 -0.07755 " pathEditMode="relative" ptsTypes="fffffffffffA">
                                      <p:cBhvr>
                                        <p:cTn id="432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4 -0.00579 0.01094 -0.00857 0.01649 -0.0132 C 0.01806 -0.01459 0.01945 -0.01667 0.02153 -0.0169 C 0.025 -0.01736 0.02847 -0.01736 0.03195 -0.0176 C 0.03785 -0.02153 0.0408 -0.0213 0.04792 -0.02199 C 0.05 -0.02292 0.05174 -0.02408 0.05382 -0.025 C 0.05781 -0.02963 0.06424 -0.03056 0.06927 -0.03287 C 0.07188 -0.03681 0.07743 -0.03727 0.08021 -0.04098 C 0.08299 -0.04468 0.08715 -0.0507 0.0901 -0.05348 C 0.09063 -0.05579 0.09236 -0.06019 0.0934 -0.06227 C 0.09375 -0.06366 0.09445 -0.06505 0.09462 -0.06667 C 0.09497 -0.06945 0.0941 -0.07755 0.09792 -0.07755 " pathEditMode="relative" ptsTypes="fffffffffffA">
                                      <p:cBhvr>
                                        <p:cTn id="434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504 -0.00579 0.01094 -0.00857 0.01649 -0.0132 C 0.01806 -0.01459 0.01945 -0.01667 0.02153 -0.0169 C 0.025 -0.01736 0.02847 -0.01736 0.03195 -0.0176 C 0.03785 -0.02153 0.0408 -0.0213 0.04792 -0.02199 C 0.05 -0.02292 0.05174 -0.02408 0.05382 -0.025 C 0.05781 -0.02963 0.06424 -0.03056 0.06927 -0.03287 C 0.07188 -0.03681 0.07743 -0.03727 0.08021 -0.04098 C 0.08299 -0.04468 0.08715 -0.0507 0.0901 -0.05348 C 0.09063 -0.05579 0.09236 -0.06019 0.0934 -0.06227 C 0.09375 -0.06366 0.09445 -0.06505 0.09462 -0.06667 C 0.09497 -0.06945 0.0941 -0.07755 0.09792 -0.07755 " pathEditMode="relative" ptsTypes="fffffffffffA">
                                      <p:cBhvr>
                                        <p:cTn id="436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-0.00393 0.01267 -0.00764 0.01979 -0.00879 C 0.03507 -0.00764 0.02552 -0.00694 0.03472 -0.00509 C 0.04149 -0.00208 0.0474 0.00255 0.05434 0.0051 C 0.06128 0.00486 0.0684 0.0051 0.07535 0.0044 C 0.08056 0.00394 0.08611 -0.00301 0.09132 -0.00509 C 0.09271 -0.0074 0.09462 -0.00787 0.09618 -0.01018 C 0.09844 -0.01365 0.09983 -0.01759 0.10174 -0.02129 C 0.10191 -0.02199 0.10208 -0.02268 0.10226 -0.02338 C 0.10243 -0.02546 0.10243 -0.02754 0.10278 -0.02939 C 0.10312 -0.03171 0.10434 -0.03356 0.10503 -0.03588 C 0.10625 -0.04027 0.10608 -0.0456 0.10764 -0.04977 C 0.10937 -0.05393 0.11059 -0.05856 0.11163 -0.06296 C 0.11476 -0.05671 0.11771 -0.05046 0.12153 -0.04537 C 0.12396 -0.0456 0.12639 -0.04514 0.12865 -0.04606 C 0.12934 -0.04629 0.12969 -0.04838 0.12969 -0.04838 " pathEditMode="relative" ptsTypes="fffffffffffffffA">
                                      <p:cBhvr>
                                        <p:cTn id="438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-0.00393 0.01267 -0.00764 0.01979 -0.00879 C 0.03507 -0.00764 0.02552 -0.00694 0.03472 -0.00509 C 0.04149 -0.00208 0.0474 0.00255 0.05434 0.0051 C 0.06128 0.00486 0.0684 0.0051 0.07535 0.0044 C 0.08056 0.00394 0.08611 -0.00301 0.09132 -0.00509 C 0.09271 -0.0074 0.09462 -0.00787 0.09618 -0.01018 C 0.09844 -0.01365 0.09983 -0.01759 0.10174 -0.02129 C 0.10191 -0.02199 0.10208 -0.02268 0.10226 -0.02338 C 0.10243 -0.02546 0.10243 -0.02754 0.10278 -0.02939 C 0.10312 -0.03171 0.10434 -0.03356 0.10503 -0.03588 C 0.10625 -0.04027 0.10608 -0.0456 0.10764 -0.04977 C 0.10937 -0.05393 0.11059 -0.05856 0.11163 -0.06296 C 0.11476 -0.05671 0.11771 -0.05046 0.12153 -0.04537 C 0.12396 -0.0456 0.12639 -0.04514 0.12865 -0.04606 C 0.12934 -0.04629 0.12969 -0.04838 0.12969 -0.04838 " pathEditMode="relative" ptsTypes="fffffffffffffffA">
                                      <p:cBhvr>
                                        <p:cTn id="44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-0.00393 0.01267 -0.00764 0.01979 -0.00879 C 0.03507 -0.00764 0.02552 -0.00694 0.03472 -0.00509 C 0.04149 -0.00208 0.0474 0.00255 0.05434 0.0051 C 0.06128 0.00486 0.0684 0.0051 0.07535 0.0044 C 0.08056 0.00394 0.08611 -0.00301 0.09132 -0.00509 C 0.09271 -0.0074 0.09462 -0.00787 0.09618 -0.01018 C 0.09844 -0.01365 0.09983 -0.01759 0.10174 -0.02129 C 0.10191 -0.02199 0.10208 -0.02268 0.10226 -0.02338 C 0.10243 -0.02546 0.10243 -0.02754 0.10278 -0.02939 C 0.10312 -0.03171 0.10434 -0.03356 0.10503 -0.03588 C 0.10625 -0.04027 0.10608 -0.0456 0.10764 -0.04977 C 0.10937 -0.05393 0.11059 -0.05856 0.11163 -0.06296 C 0.11476 -0.05671 0.11771 -0.05046 0.12153 -0.04537 C 0.12396 -0.0456 0.12639 -0.04514 0.12865 -0.04606 C 0.12934 -0.04629 0.12969 -0.04838 0.12969 -0.04838 " pathEditMode="relative" ptsTypes="fffffffffffffffA">
                                      <p:cBhvr>
                                        <p:cTn id="44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-0.00393 0.01267 -0.00764 0.01979 -0.00879 C 0.03507 -0.00764 0.02552 -0.00694 0.03472 -0.00509 C 0.04149 -0.00208 0.0474 0.00255 0.05434 0.0051 C 0.06128 0.00486 0.0684 0.0051 0.07535 0.0044 C 0.08056 0.00394 0.08611 -0.00301 0.09132 -0.00509 C 0.09271 -0.0074 0.09462 -0.00787 0.09618 -0.01018 C 0.09844 -0.01365 0.09983 -0.01759 0.10174 -0.02129 C 0.10191 -0.02199 0.10208 -0.02268 0.10226 -0.02338 C 0.10243 -0.02546 0.10243 -0.02754 0.10278 -0.02939 C 0.10312 -0.03171 0.10434 -0.03356 0.10503 -0.03588 C 0.10625 -0.04027 0.10608 -0.0456 0.10764 -0.04977 C 0.10937 -0.05393 0.11059 -0.05856 0.11163 -0.06296 C 0.11476 -0.05671 0.11771 -0.05046 0.12153 -0.04537 C 0.12396 -0.0456 0.12639 -0.04514 0.12865 -0.04606 C 0.12934 -0.04629 0.12969 -0.04838 0.12969 -0.04838 " pathEditMode="relative" ptsTypes="fffffffffffffffA">
                                      <p:cBhvr>
                                        <p:cTn id="444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-0.00393 0.01267 -0.00764 0.01979 -0.00879 C 0.03507 -0.00764 0.02552 -0.00694 0.03472 -0.00509 C 0.04149 -0.00208 0.0474 0.00255 0.05434 0.0051 C 0.06128 0.00486 0.0684 0.0051 0.07535 0.0044 C 0.08056 0.00394 0.08611 -0.00301 0.09132 -0.00509 C 0.09271 -0.0074 0.09462 -0.00787 0.09618 -0.01018 C 0.09844 -0.01365 0.09983 -0.01759 0.10174 -0.02129 C 0.10191 -0.02199 0.10208 -0.02268 0.10226 -0.02338 C 0.10243 -0.02546 0.10243 -0.02754 0.10278 -0.02939 C 0.10312 -0.03171 0.10434 -0.03356 0.10503 -0.03588 C 0.10625 -0.04027 0.10608 -0.0456 0.10764 -0.04977 C 0.10937 -0.05393 0.11059 -0.05856 0.11163 -0.06296 C 0.11476 -0.05671 0.11771 -0.05046 0.12153 -0.04537 C 0.12396 -0.0456 0.12639 -0.04514 0.12865 -0.04606 C 0.12934 -0.04629 0.12969 -0.04838 0.12969 -0.04838 " pathEditMode="relative" ptsTypes="fffffffffffffffA">
                                      <p:cBhvr>
                                        <p:cTn id="44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-0.00393 0.01267 -0.00764 0.01979 -0.00879 C 0.03507 -0.00764 0.02552 -0.00694 0.03472 -0.00509 C 0.04149 -0.00208 0.0474 0.00255 0.05434 0.0051 C 0.06128 0.00486 0.0684 0.0051 0.07535 0.0044 C 0.08056 0.00394 0.08611 -0.00301 0.09132 -0.00509 C 0.09271 -0.0074 0.09462 -0.00787 0.09618 -0.01018 C 0.09844 -0.01365 0.09983 -0.01759 0.10174 -0.02129 C 0.10191 -0.02199 0.10208 -0.02268 0.10226 -0.02338 C 0.10243 -0.02546 0.10243 -0.02754 0.10278 -0.02939 C 0.10312 -0.03171 0.10434 -0.03356 0.10503 -0.03588 C 0.10625 -0.04027 0.10608 -0.0456 0.10764 -0.04977 C 0.10937 -0.05393 0.11059 -0.05856 0.11163 -0.06296 C 0.11476 -0.05671 0.11771 -0.05046 0.12153 -0.04537 C 0.12396 -0.0456 0.12639 -0.04514 0.12865 -0.04606 C 0.12934 -0.04629 0.12969 -0.04838 0.12969 -0.04838 " pathEditMode="relative" ptsTypes="fffffffffffffffA">
                                      <p:cBhvr>
                                        <p:cTn id="44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3 -0.00093 -0.00486 -0.00162 -0.00729 -0.00255 C -0.00903 -0.00324 -0.01094 -0.00578 -0.01267 -0.00486 C -0.01476 -0.0037 -0.01476 0.00023 -0.01632 0.00231 C -0.01997 0.00693 -0.02274 0.00763 -0.02726 0.00948 C -0.03438 0.00346 -0.03386 -0.00162 -0.04184 -0.00486 C -0.04497 -0.00347 -0.0507 -0.00162 -0.05278 0.00231 C -0.05365 0.00393 -0.05469 0.01687 -0.05642 0.01919 C -0.05781 0.02104 -0.06007 0.02081 -0.06181 0.02173 C -0.07708 0.01826 -0.06962 0.02196 -0.08368 0.00948 C -0.1059 -0.01041 -0.10538 0.01826 -0.10538 0.00485 " pathEditMode="relative" ptsTypes="ffffffffffA">
                                      <p:cBhvr>
                                        <p:cTn id="46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3 -0.00093 -0.00486 -0.00162 -0.00729 -0.00255 C -0.00903 -0.00324 -0.01094 -0.00578 -0.01267 -0.00486 C -0.01476 -0.0037 -0.01476 0.00023 -0.01632 0.00231 C -0.01997 0.00693 -0.02274 0.00763 -0.02726 0.00948 C -0.03438 0.00346 -0.03386 -0.00162 -0.04184 -0.00486 C -0.04497 -0.00347 -0.0507 -0.00162 -0.05278 0.00231 C -0.05365 0.00393 -0.05469 0.01687 -0.05642 0.01919 C -0.05781 0.02104 -0.06007 0.02081 -0.06181 0.02173 C -0.07708 0.01826 -0.06962 0.02196 -0.08368 0.00948 C -0.1059 -0.01041 -0.10538 0.01826 -0.10538 0.00485 " pathEditMode="relative" ptsTypes="ffffffffffA">
                                      <p:cBhvr>
                                        <p:cTn id="468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2000"/>
                            </p:stCondLst>
                            <p:childTnLst>
                              <p:par>
                                <p:cTn id="470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71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72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3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250" autoRev="1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7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477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8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40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4000"/>
                            </p:stCondLst>
                            <p:childTnLst>
                              <p:par>
                                <p:cTn id="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  <p:bldP spid="10" grpId="0"/>
      <p:bldP spid="13" grpId="0" animBg="1"/>
      <p:bldP spid="14" grpId="0" animBg="1"/>
      <p:bldP spid="15" grpId="0" animBg="1"/>
      <p:bldP spid="16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5" grpId="1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8" grpId="0" animBg="1"/>
      <p:bldP spid="59" grpId="0" animBg="1"/>
      <p:bldP spid="61" grpId="0" animBg="1"/>
      <p:bldP spid="60" grpId="0" animBg="1"/>
      <p:bldP spid="62" grpId="0" animBg="1"/>
      <p:bldP spid="63" grpId="0" animBg="1"/>
      <p:bldP spid="65" grpId="0" animBg="1"/>
      <p:bldP spid="66" grpId="0" animBg="1"/>
      <p:bldP spid="66" grpId="1" animBg="1"/>
      <p:bldP spid="67" grpId="0" animBg="1"/>
      <p:bldP spid="67" grpId="1" animBg="1"/>
      <p:bldP spid="68" grpId="0" animBg="1"/>
      <p:bldP spid="69" grpId="0" animBg="1"/>
      <p:bldP spid="69" grpId="1" animBg="1"/>
      <p:bldP spid="70" grpId="0" animBg="1"/>
      <p:bldP spid="73" grpId="0"/>
      <p:bldP spid="79" grpId="0" animBg="1"/>
      <p:bldP spid="80" grpId="0"/>
      <p:bldP spid="81" grpId="0" animBg="1"/>
      <p:bldP spid="85" grpId="0"/>
      <p:bldP spid="86" grpId="0" animBg="1"/>
      <p:bldP spid="87" grpId="0" animBg="1"/>
      <p:bldP spid="99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6" grpId="1" animBg="1"/>
      <p:bldP spid="107" grpId="0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2" grpId="0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2" grpId="1" animBg="1"/>
      <p:bldP spid="133" grpId="0" animBg="1"/>
      <p:bldP spid="134" grpId="0"/>
      <p:bldP spid="88" grpId="0" animBg="1"/>
      <p:bldP spid="89" grpId="0" animBg="1"/>
      <p:bldP spid="90" grpId="0" animBg="1"/>
      <p:bldP spid="139" grpId="0" animBg="1"/>
      <p:bldP spid="140" grpId="0" animBg="1"/>
      <p:bldP spid="141" grpId="0" animBg="1"/>
      <p:bldP spid="143" grpId="0" animBg="1"/>
      <p:bldP spid="143" grpId="1" animBg="1"/>
      <p:bldP spid="143" grpId="2" animBg="1"/>
      <p:bldP spid="144" grpId="1"/>
      <p:bldP spid="144" grpId="2"/>
      <p:bldP spid="145" grpId="0" animBg="1"/>
      <p:bldP spid="14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1546"/>
            <a:ext cx="9144000" cy="55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285720" y="28572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bg1"/>
                </a:solidFill>
                <a:cs typeface="Andalus" pitchFamily="2" charset="-78"/>
              </a:rPr>
              <a:t>Deposición del </a:t>
            </a:r>
            <a:r>
              <a:rPr lang="es-ES" sz="2800" b="1" dirty="0" err="1" smtClean="0">
                <a:solidFill>
                  <a:schemeClr val="bg1"/>
                </a:solidFill>
                <a:cs typeface="Andalus" pitchFamily="2" charset="-78"/>
              </a:rPr>
              <a:t>slurry</a:t>
            </a:r>
            <a:r>
              <a:rPr lang="es-ES" sz="2800" b="1" dirty="0" smtClean="0">
                <a:solidFill>
                  <a:schemeClr val="bg1"/>
                </a:solidFill>
                <a:cs typeface="Andalus" pitchFamily="2" charset="-78"/>
              </a:rPr>
              <a:t> catalítico sobre la estructura</a:t>
            </a:r>
            <a:endParaRPr lang="es-ES" sz="28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14282" y="1285860"/>
            <a:ext cx="164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s-VE" b="1" dirty="0" smtClean="0"/>
              <a:t>Impregnación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71612"/>
            <a:ext cx="36099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ilindro"/>
          <p:cNvSpPr/>
          <p:nvPr/>
        </p:nvSpPr>
        <p:spPr>
          <a:xfrm>
            <a:off x="357158" y="2928934"/>
            <a:ext cx="1292819" cy="1571636"/>
          </a:xfrm>
          <a:prstGeom prst="can">
            <a:avLst/>
          </a:prstGeom>
          <a:gradFill>
            <a:gsLst>
              <a:gs pos="0">
                <a:srgbClr val="FFEFD1">
                  <a:alpha val="43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ilindro"/>
          <p:cNvSpPr/>
          <p:nvPr/>
        </p:nvSpPr>
        <p:spPr>
          <a:xfrm rot="18886705">
            <a:off x="830421" y="2160447"/>
            <a:ext cx="428628" cy="428628"/>
          </a:xfrm>
          <a:prstGeom prst="can">
            <a:avLst/>
          </a:prstGeom>
          <a:gradFill flip="none" rotWithShape="1">
            <a:gsLst>
              <a:gs pos="0">
                <a:srgbClr val="FFFFF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/>
              </a:gs>
              <a:gs pos="78999">
                <a:srgbClr val="FFFFFF"/>
              </a:gs>
              <a:gs pos="100000">
                <a:srgbClr val="7F7F7F"/>
              </a:gs>
            </a:gsLst>
            <a:lin ang="3600000" scaled="0"/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ilindro"/>
          <p:cNvSpPr/>
          <p:nvPr/>
        </p:nvSpPr>
        <p:spPr>
          <a:xfrm>
            <a:off x="384461" y="3571876"/>
            <a:ext cx="1265383" cy="884518"/>
          </a:xfrm>
          <a:prstGeom prst="can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54000"/>
                </a:schemeClr>
              </a:gs>
              <a:gs pos="80000">
                <a:schemeClr val="accent3">
                  <a:shade val="93000"/>
                  <a:satMod val="130000"/>
                  <a:alpha val="65000"/>
                </a:schemeClr>
              </a:gs>
              <a:gs pos="100000">
                <a:schemeClr val="accent3">
                  <a:shade val="94000"/>
                  <a:satMod val="135000"/>
                  <a:alpha val="77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357159" y="3500438"/>
            <a:ext cx="1285884" cy="428628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6000"/>
                </a:schemeClr>
              </a:gs>
              <a:gs pos="80000">
                <a:schemeClr val="accent3">
                  <a:shade val="93000"/>
                  <a:satMod val="130000"/>
                  <a:alpha val="39000"/>
                </a:schemeClr>
              </a:gs>
              <a:gs pos="100000">
                <a:schemeClr val="accent3">
                  <a:shade val="94000"/>
                  <a:satMod val="135000"/>
                  <a:alpha val="44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500035" y="3597412"/>
            <a:ext cx="1041408" cy="249382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6000"/>
                </a:schemeClr>
              </a:gs>
              <a:gs pos="80000">
                <a:schemeClr val="accent3">
                  <a:shade val="93000"/>
                  <a:satMod val="130000"/>
                  <a:alpha val="39000"/>
                </a:schemeClr>
              </a:gs>
              <a:gs pos="100000">
                <a:schemeClr val="accent3">
                  <a:shade val="94000"/>
                  <a:satMod val="135000"/>
                  <a:alpha val="44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700494" y="3643314"/>
            <a:ext cx="755656" cy="141566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6000"/>
                </a:schemeClr>
              </a:gs>
              <a:gs pos="80000">
                <a:schemeClr val="accent3">
                  <a:shade val="93000"/>
                  <a:satMod val="130000"/>
                  <a:alpha val="39000"/>
                </a:schemeClr>
              </a:gs>
              <a:gs pos="100000">
                <a:schemeClr val="accent3">
                  <a:shade val="94000"/>
                  <a:satMod val="135000"/>
                  <a:alpha val="44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932989" y="3671024"/>
            <a:ext cx="288639" cy="79652"/>
          </a:xfrm>
          <a:prstGeom prst="ellipse">
            <a:avLst/>
          </a:prstGeom>
          <a:gradFill>
            <a:gsLst>
              <a:gs pos="0">
                <a:schemeClr val="accent3">
                  <a:shade val="51000"/>
                  <a:satMod val="130000"/>
                  <a:alpha val="46000"/>
                </a:schemeClr>
              </a:gs>
              <a:gs pos="80000">
                <a:schemeClr val="accent3">
                  <a:shade val="93000"/>
                  <a:satMod val="130000"/>
                  <a:alpha val="39000"/>
                </a:schemeClr>
              </a:gs>
              <a:gs pos="100000">
                <a:schemeClr val="accent3">
                  <a:shade val="94000"/>
                  <a:satMod val="135000"/>
                  <a:alpha val="44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57158" y="4786322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Inmersión en la solución </a:t>
            </a:r>
            <a:endParaRPr lang="es-E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1500174"/>
            <a:ext cx="242889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000504"/>
            <a:ext cx="1857388" cy="2087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Flecha derecha"/>
          <p:cNvSpPr/>
          <p:nvPr/>
        </p:nvSpPr>
        <p:spPr>
          <a:xfrm>
            <a:off x="1928794" y="3357562"/>
            <a:ext cx="642942" cy="78581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0.01017 -0.00226 0.01364 -0.00799 0.02104 C -0.00851 0.02312 -0.00955 0.0252 -0.00955 0.02728 C -0.00955 0.02959 -0.00764 0.03144 -0.00799 0.03375 C -0.00834 0.03653 -0.01268 0.04231 -0.01424 0.04439 C -0.0132 0.04878 -0.01077 0.05734 -0.01112 0.06127 C -0.01164 0.06728 -0.02066 0.08439 -0.02379 0.08878 C -0.01337 0.09341 -0.02275 0.08763 -0.02848 0.09711 C -0.02952 0.09896 -0.02743 0.1015 -0.02691 0.10358 C -0.02639 0.10635 -0.02622 0.10936 -0.02535 0.1119 C -0.02362 0.11653 -0.0191 0.12462 -0.0191 0.12462 C -0.01632 0.13849 -0.0132 0.13711 -0.00313 0.14358 C -0.00209 0.14497 -0.00139 0.14705 0 0.14797 C 0.00191 0.14936 0.0052 0.14751 0.00642 0.15005 C 0.00868 0.15491 0.00329 0.16046 0.00156 0.16277 C -0.00226 0.1778 0.00017 0.17156 -0.00469 0.18173 C -0.00313 0.19838 -0.00174 0.19884 -0.00955 0.20924 C -0.01042 0.2141 -0.01302 0.21896 -0.01268 0.22404 C -0.01233 0.23121 -0.00955 0.24508 -0.00955 0.24508 " pathEditMode="relative" ptsTypes="ffffffffffffffffff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071546"/>
            <a:ext cx="9144000" cy="55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76208" y="1797010"/>
            <a:ext cx="3429024" cy="426723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>
              <a:solidFill>
                <a:schemeClr val="bg1"/>
              </a:solidFill>
            </a:endParaRPr>
          </a:p>
        </p:txBody>
      </p:sp>
      <p:sp>
        <p:nvSpPr>
          <p:cNvPr id="4" name="3 Acorde"/>
          <p:cNvSpPr/>
          <p:nvPr/>
        </p:nvSpPr>
        <p:spPr>
          <a:xfrm rot="10800000">
            <a:off x="-1018698" y="1785926"/>
            <a:ext cx="9734102" cy="4267776"/>
          </a:xfrm>
          <a:prstGeom prst="chord">
            <a:avLst>
              <a:gd name="adj1" fmla="val 5412871"/>
              <a:gd name="adj2" fmla="val 16200004"/>
            </a:avLst>
          </a:prstGeom>
          <a:gradFill>
            <a:gsLst>
              <a:gs pos="0">
                <a:srgbClr val="00B0F0"/>
              </a:gs>
              <a:gs pos="50000">
                <a:srgbClr val="FF9900"/>
              </a:gs>
              <a:gs pos="100000">
                <a:srgbClr val="92D050"/>
              </a:gs>
            </a:gsLst>
            <a:lin ang="5400000" scaled="0"/>
          </a:gra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44538" y="3522632"/>
          <a:ext cx="2324100" cy="301625"/>
        </p:xfrm>
        <a:graphic>
          <a:graphicData uri="http://schemas.openxmlformats.org/presentationml/2006/ole">
            <p:oleObj spid="_x0000_s50179" name="Ecuación" r:id="rId4" imgW="1675673" imgH="215806" progId="Equation.3">
              <p:embed/>
            </p:oleObj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857250" y="2635219"/>
          <a:ext cx="2143125" cy="304800"/>
        </p:xfrm>
        <a:graphic>
          <a:graphicData uri="http://schemas.openxmlformats.org/presentationml/2006/ole">
            <p:oleObj spid="_x0000_s50180" name="Ecuación" r:id="rId5" imgW="1600200" imgH="215900" progId="Equation.3">
              <p:embed/>
            </p:oleObj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857250" y="4745007"/>
          <a:ext cx="2416175" cy="304800"/>
        </p:xfrm>
        <a:graphic>
          <a:graphicData uri="http://schemas.openxmlformats.org/presentationml/2006/ole">
            <p:oleObj spid="_x0000_s50181" name="Ecuación" r:id="rId6" imgW="1713756" imgH="215806" progId="Equation.3">
              <p:embed/>
            </p:oleObj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857250" y="5259357"/>
          <a:ext cx="2452688" cy="304800"/>
        </p:xfrm>
        <a:graphic>
          <a:graphicData uri="http://schemas.openxmlformats.org/presentationml/2006/ole">
            <p:oleObj spid="_x0000_s50182" name="Ecuación" r:id="rId7" imgW="1739900" imgH="215900" progId="Equation.3">
              <p:embed/>
            </p:oleObj>
          </a:graphicData>
        </a:graphic>
      </p:graphicFrame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3786188" y="2492344"/>
            <a:ext cx="4143375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s-ES_tradnl" sz="2200" b="1" dirty="0">
                <a:latin typeface="Calibri" pitchFamily="34" charset="0"/>
              </a:rPr>
              <a:t>  </a:t>
            </a:r>
            <a:r>
              <a:rPr lang="es-ES_tradnl" sz="2200" b="1" dirty="0" err="1">
                <a:latin typeface="Calibri" pitchFamily="34" charset="0"/>
              </a:rPr>
              <a:t>Exotermicidad</a:t>
            </a:r>
            <a:r>
              <a:rPr lang="es-ES_tradnl" sz="2200" b="1" dirty="0">
                <a:latin typeface="Calibri" pitchFamily="34" charset="0"/>
              </a:rPr>
              <a:t> disminuye  el consumo energético.</a:t>
            </a:r>
          </a:p>
          <a:p>
            <a:pPr marL="180975" indent="-180975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s-ES_tradnl" sz="2200" b="1" dirty="0">
                <a:latin typeface="Calibri" pitchFamily="34" charset="0"/>
              </a:rPr>
              <a:t>  La selectividad se ve afectada por la formación de H</a:t>
            </a:r>
            <a:r>
              <a:rPr lang="es-ES_tradnl" sz="2200" b="1" baseline="-25000" dirty="0">
                <a:latin typeface="Calibri" pitchFamily="34" charset="0"/>
              </a:rPr>
              <a:t>2</a:t>
            </a:r>
            <a:r>
              <a:rPr lang="es-ES_tradnl" sz="2200" b="1" dirty="0">
                <a:latin typeface="Calibri" pitchFamily="34" charset="0"/>
              </a:rPr>
              <a:t> O y CO</a:t>
            </a:r>
            <a:r>
              <a:rPr lang="es-ES_tradnl" sz="2200" b="1" baseline="-25000" dirty="0">
                <a:latin typeface="Calibri" pitchFamily="34" charset="0"/>
              </a:rPr>
              <a:t>2</a:t>
            </a:r>
            <a:r>
              <a:rPr lang="es-ES_tradnl" sz="2200" b="1" dirty="0">
                <a:latin typeface="Calibri" pitchFamily="34" charset="0"/>
              </a:rPr>
              <a:t>.</a:t>
            </a:r>
          </a:p>
          <a:p>
            <a:pPr marL="180975" indent="-180975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s-ES_tradnl" sz="2200" b="1" dirty="0">
                <a:latin typeface="Calibri" pitchFamily="34" charset="0"/>
              </a:rPr>
              <a:t>  Actividad afectada por la formación de puntos calientes en el catalizador.</a:t>
            </a:r>
          </a:p>
          <a:p>
            <a:pPr marL="180975" indent="-180975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s-ES_tradnl" sz="2200" b="1" dirty="0">
                <a:latin typeface="Calibri" pitchFamily="34" charset="0"/>
              </a:rPr>
              <a:t>Gran  consumo de O</a:t>
            </a:r>
            <a:r>
              <a:rPr lang="es-ES_tradnl" sz="2200" b="1" baseline="-25000" dirty="0">
                <a:latin typeface="Calibri" pitchFamily="34" charset="0"/>
              </a:rPr>
              <a:t>2</a:t>
            </a:r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3786188" y="2778094"/>
            <a:ext cx="45720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9"/>
              </a:buBlip>
            </a:pPr>
            <a:r>
              <a:rPr lang="es-ES_tradnl" sz="2200" b="1">
                <a:latin typeface="Calibri" pitchFamily="34" charset="0"/>
              </a:rPr>
              <a:t>Menor tratamiento de la Materia Prima.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9"/>
              </a:buBlip>
            </a:pPr>
            <a:r>
              <a:rPr lang="es-ES_tradnl" sz="2200" b="1">
                <a:latin typeface="Calibri" pitchFamily="34" charset="0"/>
              </a:rPr>
              <a:t>Contribuye a la utilización del CO</a:t>
            </a:r>
            <a:r>
              <a:rPr lang="es-ES_tradnl" sz="2200" b="1" baseline="-25000">
                <a:latin typeface="Calibri" pitchFamily="34" charset="0"/>
              </a:rPr>
              <a:t>2</a:t>
            </a:r>
            <a:r>
              <a:rPr lang="es-ES_tradnl" sz="2200" b="1">
                <a:latin typeface="Calibri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9"/>
              </a:buBlip>
            </a:pPr>
            <a:r>
              <a:rPr lang="es-ES_tradnl" sz="2200" b="1">
                <a:latin typeface="Calibri" pitchFamily="34" charset="0"/>
              </a:rPr>
              <a:t>Desactivación del Catalizador por deposición de Coque.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9"/>
              </a:buBlip>
            </a:pPr>
            <a:r>
              <a:rPr lang="es-ES_tradnl" sz="2200" b="1">
                <a:latin typeface="Calibri" pitchFamily="34" charset="0"/>
              </a:rPr>
              <a:t>Baja Relación H</a:t>
            </a:r>
            <a:r>
              <a:rPr lang="es-ES_tradnl" sz="2200" b="1" baseline="-25000">
                <a:latin typeface="Calibri" pitchFamily="34" charset="0"/>
              </a:rPr>
              <a:t>2</a:t>
            </a:r>
            <a:r>
              <a:rPr lang="es-ES_tradnl" sz="2200" b="1">
                <a:latin typeface="Calibri" pitchFamily="34" charset="0"/>
              </a:rPr>
              <a:t>/CO.</a:t>
            </a:r>
            <a:endParaRPr lang="es-ES" sz="2200" b="1">
              <a:latin typeface="Calibri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714375" y="2868582"/>
            <a:ext cx="29289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VE" sz="1500" dirty="0">
                <a:solidFill>
                  <a:srgbClr val="000000"/>
                </a:solidFill>
                <a:cs typeface="Times New Roman" pitchFamily="18" charset="0"/>
              </a:rPr>
              <a:t>(∆</a:t>
            </a:r>
            <a:r>
              <a:rPr lang="es-VE" sz="1500" dirty="0" smtClean="0">
                <a:solidFill>
                  <a:srgbClr val="000000"/>
                </a:solidFill>
                <a:cs typeface="Times New Roman" pitchFamily="18" charset="0"/>
              </a:rPr>
              <a:t>H= </a:t>
            </a:r>
            <a:r>
              <a:rPr lang="es-VE" sz="1500" dirty="0">
                <a:solidFill>
                  <a:srgbClr val="000000"/>
                </a:solidFill>
                <a:cs typeface="Times New Roman" pitchFamily="18" charset="0"/>
              </a:rPr>
              <a:t>+206 Kj/mol)</a:t>
            </a:r>
            <a:endParaRPr lang="es-ES" sz="1500" dirty="0">
              <a:solidFill>
                <a:srgbClr val="00000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714375" y="3740119"/>
            <a:ext cx="29289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VE" sz="1500" dirty="0">
                <a:solidFill>
                  <a:srgbClr val="000000"/>
                </a:solidFill>
                <a:cs typeface="Times New Roman" pitchFamily="18" charset="0"/>
              </a:rPr>
              <a:t>(∆</a:t>
            </a:r>
            <a:r>
              <a:rPr lang="es-VE" sz="1500" dirty="0" smtClean="0">
                <a:solidFill>
                  <a:srgbClr val="000000"/>
                </a:solidFill>
                <a:cs typeface="Times New Roman" pitchFamily="18" charset="0"/>
              </a:rPr>
              <a:t>H= </a:t>
            </a:r>
            <a:r>
              <a:rPr lang="es-VE" sz="1500" dirty="0">
                <a:solidFill>
                  <a:srgbClr val="000000"/>
                </a:solidFill>
                <a:cs typeface="Times New Roman" pitchFamily="18" charset="0"/>
              </a:rPr>
              <a:t>+264 Kj/mol) </a:t>
            </a:r>
            <a:endParaRPr lang="es-VE" sz="1500" dirty="0">
              <a:solidFill>
                <a:srgbClr val="000000"/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85813" y="4977918"/>
            <a:ext cx="152958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s-VE" sz="150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s-VE" sz="1500" dirty="0" smtClean="0">
                <a:solidFill>
                  <a:srgbClr val="000000"/>
                </a:solidFill>
                <a:cs typeface="Times New Roman" pitchFamily="18" charset="0"/>
              </a:rPr>
              <a:t>∆H= </a:t>
            </a:r>
            <a:r>
              <a:rPr lang="es-VE" sz="1500" dirty="0">
                <a:solidFill>
                  <a:srgbClr val="000000"/>
                </a:solidFill>
                <a:cs typeface="Times New Roman" pitchFamily="18" charset="0"/>
              </a:rPr>
              <a:t>-36 Kj/mol)</a:t>
            </a:r>
            <a:r>
              <a:rPr lang="es-ES" sz="15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85813" y="5492719"/>
            <a:ext cx="29289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VE" sz="1500" dirty="0">
                <a:solidFill>
                  <a:srgbClr val="000000"/>
                </a:solidFill>
                <a:cs typeface="Times New Roman" pitchFamily="18" charset="0"/>
              </a:rPr>
              <a:t>(∆</a:t>
            </a:r>
            <a:r>
              <a:rPr lang="es-VE" sz="1500" dirty="0" smtClean="0">
                <a:solidFill>
                  <a:srgbClr val="000000"/>
                </a:solidFill>
                <a:cs typeface="Times New Roman" pitchFamily="18" charset="0"/>
              </a:rPr>
              <a:t>H= </a:t>
            </a:r>
            <a:r>
              <a:rPr lang="es-VE" sz="1500" dirty="0">
                <a:solidFill>
                  <a:srgbClr val="000000"/>
                </a:solidFill>
                <a:cs typeface="Times New Roman" pitchFamily="18" charset="0"/>
              </a:rPr>
              <a:t>-802 Kj/mol) </a:t>
            </a:r>
            <a:endParaRPr lang="es-VE" sz="1500" dirty="0">
              <a:solidFill>
                <a:srgbClr val="000000"/>
              </a:solidFill>
            </a:endParaRPr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auto">
          <a:xfrm>
            <a:off x="3857625" y="2714594"/>
            <a:ext cx="392906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s-ES_tradnl" sz="2200" b="1">
                <a:latin typeface="Calibri" pitchFamily="34" charset="0"/>
              </a:rPr>
              <a:t>Alta Relación H</a:t>
            </a:r>
            <a:r>
              <a:rPr lang="es-ES_tradnl" sz="2200" b="1" baseline="-25000">
                <a:latin typeface="Calibri" pitchFamily="34" charset="0"/>
              </a:rPr>
              <a:t>2</a:t>
            </a:r>
            <a:r>
              <a:rPr lang="es-ES_tradnl" sz="2200" b="1">
                <a:latin typeface="Calibri" pitchFamily="34" charset="0"/>
              </a:rPr>
              <a:t>/CO.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s-ES_tradnl" sz="2200" b="1">
                <a:latin typeface="Calibri" pitchFamily="34" charset="0"/>
              </a:rPr>
              <a:t>Altos Costos de Energía.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s-ES_tradnl" sz="2200" b="1">
                <a:latin typeface="Calibri" pitchFamily="34" charset="0"/>
              </a:rPr>
              <a:t>Exceso de vapor para evitar la formación de coque.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500057" y="2260612"/>
            <a:ext cx="3214687" cy="2882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635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Reformado </a:t>
            </a:r>
            <a:r>
              <a:rPr lang="es-ES_tradnl" sz="2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 Vapor.</a:t>
            </a:r>
          </a:p>
          <a:p>
            <a:pPr marL="177800" indent="-1635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marL="177800" indent="-1635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marL="177800" indent="-1635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Reformado </a:t>
            </a:r>
            <a:r>
              <a:rPr lang="es-ES_tradnl" sz="2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con CO</a:t>
            </a:r>
            <a:r>
              <a:rPr lang="es-ES_tradnl" sz="2000" baseline="-25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2</a:t>
            </a:r>
            <a:r>
              <a:rPr lang="es-ES_tradnl" sz="2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.</a:t>
            </a:r>
          </a:p>
          <a:p>
            <a:pPr marL="177800" indent="-1635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500" baseline="-25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marL="177800" indent="-1635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marL="177800" indent="-1635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_tradnl" sz="2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marL="177800" indent="-1635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_tradnl" sz="2000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Oxidación Parcial de Metano.</a:t>
            </a:r>
            <a:endParaRPr lang="es-ES" sz="2000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>
              <a:latin typeface="+mn-lt"/>
            </a:endParaRPr>
          </a:p>
        </p:txBody>
      </p:sp>
      <p:grpSp>
        <p:nvGrpSpPr>
          <p:cNvPr id="18" name="21 Grupo"/>
          <p:cNvGrpSpPr>
            <a:grpSpLocks/>
          </p:cNvGrpSpPr>
          <p:nvPr/>
        </p:nvGrpSpPr>
        <p:grpSpPr bwMode="auto">
          <a:xfrm>
            <a:off x="3214688" y="1635094"/>
            <a:ext cx="1357312" cy="1357313"/>
            <a:chOff x="1778000" y="533399"/>
            <a:chExt cx="1143000" cy="1143000"/>
          </a:xfrm>
        </p:grpSpPr>
        <p:sp>
          <p:nvSpPr>
            <p:cNvPr id="19" name="18 Elipse"/>
            <p:cNvSpPr/>
            <p:nvPr/>
          </p:nvSpPr>
          <p:spPr>
            <a:xfrm>
              <a:off x="1778000" y="533399"/>
              <a:ext cx="1143000" cy="11430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0" name="Elipse 4"/>
            <p:cNvSpPr/>
            <p:nvPr/>
          </p:nvSpPr>
          <p:spPr>
            <a:xfrm>
              <a:off x="1945105" y="700505"/>
              <a:ext cx="808790" cy="808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2230" tIns="62230" rIns="62230" bIns="62230" spcCol="1270" anchor="ctr"/>
            <a:lstStyle/>
            <a:p>
              <a:pPr algn="ctr" defTabSz="21780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VE" sz="4600" dirty="0"/>
                <a:t>RV</a:t>
              </a:r>
            </a:p>
          </p:txBody>
        </p:sp>
      </p:grpSp>
      <p:sp>
        <p:nvSpPr>
          <p:cNvPr id="21" name="20 Rectángulo"/>
          <p:cNvSpPr/>
          <p:nvPr/>
        </p:nvSpPr>
        <p:spPr>
          <a:xfrm>
            <a:off x="2000232" y="4278290"/>
            <a:ext cx="519655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COMBINACIONES</a:t>
            </a:r>
          </a:p>
        </p:txBody>
      </p:sp>
      <p:grpSp>
        <p:nvGrpSpPr>
          <p:cNvPr id="22" name="21 Grupo"/>
          <p:cNvGrpSpPr>
            <a:grpSpLocks/>
          </p:cNvGrpSpPr>
          <p:nvPr/>
        </p:nvGrpSpPr>
        <p:grpSpPr bwMode="auto">
          <a:xfrm>
            <a:off x="3071813" y="4492594"/>
            <a:ext cx="1357312" cy="1357313"/>
            <a:chOff x="857256" y="0"/>
            <a:chExt cx="1143000" cy="1143000"/>
          </a:xfrm>
        </p:grpSpPr>
        <p:sp>
          <p:nvSpPr>
            <p:cNvPr id="23" name="22 Elipse"/>
            <p:cNvSpPr/>
            <p:nvPr/>
          </p:nvSpPr>
          <p:spPr>
            <a:xfrm>
              <a:off x="857256" y="0"/>
              <a:ext cx="1143000" cy="1143000"/>
            </a:xfrm>
            <a:prstGeom prst="ellipse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</p:sp>
        <p:sp>
          <p:nvSpPr>
            <p:cNvPr id="24" name="Elipse 4"/>
            <p:cNvSpPr/>
            <p:nvPr/>
          </p:nvSpPr>
          <p:spPr>
            <a:xfrm>
              <a:off x="1024361" y="167106"/>
              <a:ext cx="808790" cy="808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8420" tIns="58420" rIns="58420" bIns="58420" spcCol="1270" anchor="ctr"/>
            <a:lstStyle/>
            <a:p>
              <a:pPr algn="ctr" defTabSz="2044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VE" sz="4600" dirty="0"/>
                <a:t>OP</a:t>
              </a:r>
            </a:p>
          </p:txBody>
        </p:sp>
      </p:grpSp>
      <p:graphicFrame>
        <p:nvGraphicFramePr>
          <p:cNvPr id="25" name="24 Diagrama"/>
          <p:cNvGraphicFramePr/>
          <p:nvPr/>
        </p:nvGraphicFramePr>
        <p:xfrm>
          <a:off x="1615746" y="1000108"/>
          <a:ext cx="464347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26" name="24 Grupo"/>
          <p:cNvGrpSpPr>
            <a:grpSpLocks/>
          </p:cNvGrpSpPr>
          <p:nvPr/>
        </p:nvGrpSpPr>
        <p:grpSpPr bwMode="auto">
          <a:xfrm>
            <a:off x="3143250" y="3063844"/>
            <a:ext cx="1428750" cy="1357313"/>
            <a:chOff x="1905000" y="228599"/>
            <a:chExt cx="1778000" cy="1778000"/>
          </a:xfrm>
        </p:grpSpPr>
        <p:sp>
          <p:nvSpPr>
            <p:cNvPr id="27" name="26 Elipse"/>
            <p:cNvSpPr/>
            <p:nvPr/>
          </p:nvSpPr>
          <p:spPr>
            <a:xfrm>
              <a:off x="1905000" y="228599"/>
              <a:ext cx="1778000" cy="1778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28" name="Elipse 4"/>
            <p:cNvSpPr/>
            <p:nvPr/>
          </p:nvSpPr>
          <p:spPr>
            <a:xfrm>
              <a:off x="2165773" y="488541"/>
              <a:ext cx="1256453" cy="1258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2550" tIns="82550" rIns="82550" bIns="82550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VE" sz="4600" dirty="0"/>
                <a:t>RS</a:t>
              </a:r>
            </a:p>
          </p:txBody>
        </p:sp>
      </p:grpSp>
      <p:sp>
        <p:nvSpPr>
          <p:cNvPr id="29" name="28 Rectángulo"/>
          <p:cNvSpPr/>
          <p:nvPr/>
        </p:nvSpPr>
        <p:spPr>
          <a:xfrm>
            <a:off x="3428992" y="4135414"/>
            <a:ext cx="274722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1430"/>
                <a:solidFill>
                  <a:srgbClr val="FF99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Desventajas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3571868" y="2278026"/>
            <a:ext cx="2006511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1430"/>
                <a:solidFill>
                  <a:srgbClr val="99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Ventajas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285720" y="357166"/>
            <a:ext cx="385547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79000"/>
                    </a:schemeClr>
                  </a:outerShdw>
                </a:effectLst>
                <a:latin typeface="+mn-lt"/>
              </a:rPr>
              <a:t>Reformación </a:t>
            </a:r>
            <a:r>
              <a:rPr lang="es-E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79000"/>
                    </a:schemeClr>
                  </a:outerShdw>
                </a:effectLst>
                <a:latin typeface="+mn-lt"/>
              </a:rPr>
              <a:t>de metano 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2714612" y="535782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EXOTÉRMICAS Y ENDOTÉRMICAS</a:t>
            </a:r>
            <a:endParaRPr lang="es-ES" b="1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33333E-6 C -0.24445 -0.02963 -0.25 0.00741 -0.25 -0.02222 C -0.25 -0.05 -0.24896 -0.07777 -0.24792 -0.10555 C -0.24757 -0.11574 -0.25105 -0.1287 -0.24584 -0.13611 C -0.24237 -0.1412 -0.19705 -0.1493 -0.19375 -0.15 C -0.18646 -0.15486 -0.17969 -0.15787 -0.17292 -0.16389 C -0.16511 -0.20555 -0.09114 -0.18032 -0.08124 -0.18055 C -0.07049 -0.22384 -0.0856 -0.17152 5E-6 -0.19444 C 0.00435 -0.1956 0.00278 -0.20555 0.00416 -0.21111 C 0.00487 -0.21389 0.00816 -0.21365 0.01042 -0.21389 C 0.02916 -0.21551 0.04792 -0.21574 0.06667 -0.21666 C 0.07343 -0.22847 0.07014 -0.22731 0.07917 -0.23055 C 0.08473 -0.23264 0.09583 -0.23611 0.09583 -0.23588 C 0.10209 -0.23518 0.10834 -0.23472 0.11459 -0.23333 C 0.12709 -0.23055 0.11546 -0.22731 0.13334 -0.21944 C 0.14497 -0.21435 0.14914 -0.20671 0.15834 -0.19444 C 0.16337 -0.18773 0.16459 -0.17777 0.16667 -0.16944 C 0.16841 -0.16227 0.17257 -0.15671 0.17501 -0.15 C 0.179 -0.12338 0.18334 -0.0993 0.18542 -0.07222 C 0.18212 -0.04097 0.17935 -0.00717 0.15626 0.00834 C 0.15487 0.01412 0.15278 0.02315 0.15001 0.02778 C 0.14844 0.03033 0.14549 0.03102 0.14376 0.03334 C 0.13716 0.04213 0.13386 0.05255 0.12501 0.05834 C 0.11667 0.06389 0.10573 0.0625 0.09792 0.06945 C 0.08298 0.08264 0.09027 0.07894 0.07708 0.08334 C 0.0743 0.08611 0.07205 0.09051 0.06876 0.09167 C 0.06112 0.09445 0.06251 0.08195 0.06251 0.09445 " pathEditMode="relative" rAng="0" ptsTypes="ffffffffffffffffffffffffffA">
                                      <p:cBhvr>
                                        <p:cTn id="1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" y="-7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C -0.01597 -0.00717 -0.0316 -0.00671 -0.04792 -0.01111 C -0.06216 -0.01481 -0.07274 -0.02013 -0.0875 -0.02222 C -0.10104 -0.03425 -0.11789 -0.04305 -0.13334 -0.05 C -0.14602 -0.06689 -0.16268 -0.08009 -0.17709 -0.09444 C -0.18213 -0.1081 -0.18647 -0.11944 -0.19584 -0.12777 C -0.19879 -0.13379 -0.20331 -0.13842 -0.20626 -0.14444 C -0.20748 -0.14699 -0.20748 -0.15 -0.20834 -0.15277 C -0.21251 -0.16504 -0.21633 -0.17708 -0.22084 -0.18888 C -0.22258 -0.19375 -0.22553 -0.19791 -0.22709 -0.20277 C -0.2297 -0.21088 -0.23265 -0.23495 -0.23751 -0.24444 C -0.24376 -0.25717 -0.24793 -0.27222 -0.25209 -0.28611 C -0.25366 -0.29143 -0.25626 -0.30277 -0.25626 -0.30277 C -0.25991 -0.34675 -0.25834 -0.38055 -0.24793 -0.42222 C -0.24376 -0.43912 -0.24237 -0.45 -0.23126 -0.46111 C -0.22657 -0.47986 -0.21477 -0.48726 -0.20418 -0.5 C -0.19914 -0.50625 -0.19567 -0.51527 -0.18959 -0.51944 C -0.18161 -0.52476 -0.17866 -0.52638 -0.17084 -0.53333 C -0.16789 -0.53588 -0.16581 -0.54004 -0.16251 -0.54166 C -0.15313 -0.54606 -0.14307 -0.54675 -0.13334 -0.55 C -0.06458 -0.54907 0.00418 -0.54907 0.07293 -0.54722 C 0.08195 -0.54699 0.08039 -0.54351 0.08751 -0.53888 C 0.09393 -0.53449 0.10175 -0.53425 0.10834 -0.53055 C 0.11581 -0.52638 0.12154 -0.52013 0.12918 -0.51666 C 0.13057 -0.51388 0.13178 -0.51088 0.13334 -0.50833 C 0.13525 -0.50532 0.13786 -0.50324 0.13959 -0.5 C 0.1448 -0.4905 0.14879 -0.47754 0.15209 -0.46666 C 0.1507 -0.42407 0.15261 -0.39838 0.13959 -0.36388 C 0.13855 -0.36134 0.13907 -0.35763 0.13751 -0.35555 C 0.13525 -0.35254 0.13195 -0.35185 0.12918 -0.35 C 0.12692 -0.34097 0.12102 -0.33402 0.11876 -0.325 C 0.11807 -0.32222 0.11668 -0.31666 0.11668 -0.31666 " pathEditMode="relative" ptsTypes="fffffffffffffffffffffffffffffffA">
                                      <p:cBhvr>
                                        <p:cTn id="1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C 0.04028 -0.00185 0.08073 -0.00116 0.12084 -0.00556 C 0.12674 -0.00625 0.12986 -0.01667 0.13542 -0.01944 C 0.14011 -0.02176 0.1599 -0.02454 0.1625 -0.025 C 0.17882 -0.04676 0.15903 -0.02384 0.20417 -0.03889 C 0.20695 -0.03981 0.20816 -0.04468 0.21042 -0.04722 C 0.21719 -0.05486 0.22223 -0.06481 0.22917 -0.07222 C 0.23125 -0.07454 0.2507 -0.08264 0.25209 -0.08333 C 0.26702 -0.09838 0.27813 -0.13403 0.28125 -0.15833 C 0.28195 -0.16389 0.28108 -0.17014 0.28334 -0.175 C 0.28698 -0.18287 0.29341 -0.1875 0.29792 -0.19444 C 0.30382 -0.20324 0.30834 -0.21389 0.31459 -0.22222 C 0.31806 -0.22685 0.32205 -0.23079 0.325 -0.23611 C 0.32778 -0.2412 0.32865 -0.24769 0.33125 -0.25278 C 0.33889 -0.26806 0.34375 -0.27176 0.35417 -0.28333 C 0.35782 -0.30255 0.36476 -0.31157 0.37292 -0.32778 C 0.40521 -0.39236 0.35105 -0.29421 0.3875 -0.36111 C 0.40243 -0.38843 0.4191 -0.41505 0.42709 -0.44722 C 0.43039 -0.53079 0.43004 -0.4956 0.42709 -0.61111 C 0.4257 -0.66551 0.43212 -0.64954 0.42084 -0.67222 C 0.41962 -0.67917 0.41441 -0.71181 0.4125 -0.71944 C 0.41129 -0.72431 0.40556 -0.73935 0.40417 -0.74722 C 0.4033 -0.75278 0.40348 -0.75856 0.40209 -0.76389 C 0.40122 -0.76713 0.39896 -0.76921 0.39792 -0.77222 C 0.39549 -0.7794 0.39375 -0.78704 0.39167 -0.79444 C 0.39028 -0.80463 0.39098 -0.81574 0.3875 -0.825 C 0.38368 -0.83519 0.36511 -0.83773 0.35834 -0.84444 C 0.3165 -0.88426 0.25348 -0.86273 0.20625 -0.86389 C 0.19983 -0.86111 0.19045 -0.85139 0.18542 -0.85 C 0.17448 -0.84699 0.1632 -0.84606 0.15209 -0.84444 C 0.14861 -0.84236 0.14514 -0.84074 0.14167 -0.83866 C 0.10782 -0.81806 0.13855 -0.82847 0.07709 -0.825 C 0.06962 -0.82245 0.06146 -0.82292 0.05417 -0.81921 C 0.04948 -0.8169 0.04167 -0.8081 0.04167 -0.8081 C 0.03403 -0.77269 0.04358 -0.79931 0.02917 -0.78333 C 0.02483 -0.77847 0.02535 -0.76829 0.02084 -0.76389 C 0.01789 -0.76111 0.01389 -0.76204 0.01042 -0.76111 C 0.00573 -0.73565 0.01094 -0.74306 -3.88889E-6 -0.73333 C -0.00295 -0.71736 -0.0052 -0.71181 -0.0125 -0.69722 C -0.01111 -0.69167 -0.00972 -0.68611 -0.00833 -0.68056 C -0.00659 -0.67338 -0.01145 -0.66574 -0.0125 -0.65833 C -0.01423 -0.64722 -0.01493 -0.63611 -0.01666 -0.625 C -0.00625 -0.62037 -0.00833 -0.61435 -0.00625 -0.6 C -0.00555 -0.56481 -0.00416 -0.52963 -0.00416 -0.49444 C -0.00416 -0.49144 -0.00833 -0.48657 -0.00625 -0.48611 C 0.00539 -0.4831 0.01736 -0.48611 0.02917 -0.48611 " pathEditMode="relative" ptsTypes="fffffffffffffffffffffffffffffffffffffffffffffA">
                                      <p:cBhvr>
                                        <p:cTn id="1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1" grpId="2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/>
      <p:bldP spid="16" grpId="1"/>
      <p:bldP spid="16" grpId="2"/>
      <p:bldP spid="17" grpId="0" build="allAtOnce"/>
      <p:bldGraphic spid="25" grpId="0">
        <p:bldAsOne/>
      </p:bldGraphic>
      <p:bldP spid="3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913" y="2000250"/>
            <a:ext cx="5021262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85720" y="44545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>
                <a:solidFill>
                  <a:schemeClr val="bg1"/>
                </a:solidFill>
                <a:cs typeface="Andalus" pitchFamily="2" charset="-78"/>
              </a:rPr>
              <a:t>FORMA DEL CATALIZADOR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00063" y="1071563"/>
            <a:ext cx="8858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>
                <a:solidFill>
                  <a:schemeClr val="bg1"/>
                </a:solidFill>
              </a:rPr>
              <a:t>Soltan Mohammadzahed J. S., Zamaniyan A. IChem</a:t>
            </a:r>
            <a:r>
              <a:rPr lang="es-VE" baseline="30000">
                <a:solidFill>
                  <a:schemeClr val="bg1"/>
                </a:solidFill>
              </a:rPr>
              <a:t>E</a:t>
            </a:r>
            <a:r>
              <a:rPr lang="es-VE">
                <a:solidFill>
                  <a:schemeClr val="bg1"/>
                </a:solidFill>
              </a:rPr>
              <a:t> Vol 80, Part A. Mayo 2002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429256" y="2071678"/>
            <a:ext cx="3143272" cy="17543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  <a:defRPr/>
            </a:pPr>
            <a:r>
              <a:rPr lang="es-VE" dirty="0">
                <a:solidFill>
                  <a:schemeClr val="bg1"/>
                </a:solidFill>
              </a:rPr>
              <a:t> Fácil de manufacturar con técnicas convencionales</a:t>
            </a:r>
          </a:p>
          <a:p>
            <a:pPr>
              <a:buFontTx/>
              <a:buBlip>
                <a:blip r:embed="rId4"/>
              </a:buBlip>
              <a:defRPr/>
            </a:pPr>
            <a:endParaRPr lang="es-VE" dirty="0">
              <a:solidFill>
                <a:schemeClr val="bg1"/>
              </a:solidFill>
            </a:endParaRPr>
          </a:p>
          <a:p>
            <a:pPr>
              <a:buFontTx/>
              <a:buBlip>
                <a:blip r:embed="rId4"/>
              </a:buBlip>
              <a:defRPr/>
            </a:pPr>
            <a:r>
              <a:rPr lang="es-VE" dirty="0">
                <a:solidFill>
                  <a:schemeClr val="bg1"/>
                </a:solidFill>
              </a:rPr>
              <a:t> Resistencia mecánica</a:t>
            </a:r>
          </a:p>
          <a:p>
            <a:pPr>
              <a:buFontTx/>
              <a:buBlip>
                <a:blip r:embed="rId4"/>
              </a:buBlip>
              <a:defRPr/>
            </a:pPr>
            <a:endParaRPr lang="es-VE" dirty="0">
              <a:solidFill>
                <a:schemeClr val="bg1"/>
              </a:solidFill>
            </a:endParaRPr>
          </a:p>
          <a:p>
            <a:pPr>
              <a:buFontTx/>
              <a:buBlip>
                <a:blip r:embed="rId4"/>
              </a:buBlip>
              <a:defRPr/>
            </a:pPr>
            <a:r>
              <a:rPr lang="es-VE" dirty="0">
                <a:solidFill>
                  <a:schemeClr val="bg1"/>
                </a:solidFill>
              </a:rPr>
              <a:t> Gran área superficial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85750" y="3786188"/>
            <a:ext cx="4857750" cy="20002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VE"/>
          </a:p>
        </p:txBody>
      </p:sp>
      <p:sp>
        <p:nvSpPr>
          <p:cNvPr id="7" name="6 Rectángulo redondeado"/>
          <p:cNvSpPr/>
          <p:nvPr/>
        </p:nvSpPr>
        <p:spPr>
          <a:xfrm>
            <a:off x="1000100" y="6215082"/>
            <a:ext cx="7215206" cy="35719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VE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TRANSFERENCIA DE CALOR Y MASA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47675" y="423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625475" y="854075"/>
            <a:ext cx="2681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400" b="1">
                <a:solidFill>
                  <a:schemeClr val="bg1"/>
                </a:solidFill>
                <a:latin typeface="Calibri" pitchFamily="34" charset="0"/>
              </a:rPr>
              <a:t>8-20% NiO/ </a:t>
            </a:r>
            <a:r>
              <a:rPr lang="el-GR" sz="2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α</a:t>
            </a:r>
            <a:r>
              <a:rPr lang="es-ES_tradnl" sz="2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-Al</a:t>
            </a:r>
            <a:r>
              <a:rPr lang="es-ES_tradnl" sz="2400" b="1" baseline="-25000">
                <a:solidFill>
                  <a:schemeClr val="bg1"/>
                </a:solidFill>
                <a:latin typeface="Calibri" pitchFamily="34" charset="0"/>
                <a:cs typeface="Arial" charset="0"/>
              </a:rPr>
              <a:t>2</a:t>
            </a:r>
            <a:r>
              <a:rPr lang="es-ES_tradnl" sz="24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O</a:t>
            </a:r>
            <a:r>
              <a:rPr lang="es-ES_tradnl" sz="2400" b="1" baseline="-25000">
                <a:solidFill>
                  <a:schemeClr val="bg1"/>
                </a:solidFill>
                <a:latin typeface="Calibri" pitchFamily="34" charset="0"/>
                <a:cs typeface="Arial" charset="0"/>
              </a:rPr>
              <a:t>3</a:t>
            </a:r>
            <a:endParaRPr lang="el-GR" sz="2400" b="1" baseline="-25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409575" y="1501775"/>
            <a:ext cx="65309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Anillos cilíndricos ( diámetro/diámetro interno/longitud) </a:t>
            </a:r>
            <a:endParaRPr lang="es-MX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25475" y="1933575"/>
            <a:ext cx="2633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b="1">
                <a:solidFill>
                  <a:schemeClr val="bg1"/>
                </a:solidFill>
                <a:latin typeface="Calibri" pitchFamily="34" charset="0"/>
              </a:rPr>
              <a:t>16/6 x 16  - 19/8 x 19 mm</a:t>
            </a:r>
            <a:endParaRPr lang="es-MX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09575" y="2436813"/>
            <a:ext cx="3527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Área superficial = 30-35 m</a:t>
            </a:r>
            <a:r>
              <a:rPr lang="es-ES_tradnl" sz="2000" b="1" baseline="30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/g</a:t>
            </a:r>
            <a:endParaRPr lang="es-MX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349250" y="2941638"/>
            <a:ext cx="2708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Área de Ni = 5,6 m</a:t>
            </a:r>
            <a:r>
              <a:rPr lang="es-ES_tradnl" sz="2000" b="1" baseline="30000">
                <a:solidFill>
                  <a:schemeClr val="bg1"/>
                </a:solidFill>
                <a:latin typeface="Calibri" pitchFamily="34" charset="0"/>
              </a:rPr>
              <a:t>2</a:t>
            </a: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/g</a:t>
            </a:r>
            <a:endParaRPr lang="es-MX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338138" y="3373438"/>
            <a:ext cx="3881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Densidad de lecho = 1,1-1,2 g/cc</a:t>
            </a:r>
            <a:endParaRPr lang="es-MX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265113" y="3878263"/>
            <a:ext cx="34766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Estructura de los catalizadores:</a:t>
            </a:r>
          </a:p>
          <a:p>
            <a:endParaRPr lang="es-ES_tradnl" sz="2000" b="1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Anillos densos, rasching</a:t>
            </a:r>
          </a:p>
          <a:p>
            <a:pPr>
              <a:buFont typeface="Wingdings" pitchFamily="2" charset="2"/>
              <a:buChar char="ü"/>
            </a:pP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Esferas con ranuras</a:t>
            </a:r>
          </a:p>
          <a:p>
            <a:pPr>
              <a:buFont typeface="Wingdings" pitchFamily="2" charset="2"/>
              <a:buChar char="ü"/>
            </a:pP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Ruedas</a:t>
            </a:r>
          </a:p>
          <a:p>
            <a:pPr>
              <a:buFont typeface="Wingdings" pitchFamily="2" charset="2"/>
              <a:buChar char="ü"/>
            </a:pP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Esferas perforadas</a:t>
            </a:r>
            <a:endParaRPr lang="es-MX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" name="AutoShape 27"/>
          <p:cNvSpPr>
            <a:spLocks/>
          </p:cNvSpPr>
          <p:nvPr/>
        </p:nvSpPr>
        <p:spPr bwMode="auto">
          <a:xfrm>
            <a:off x="3578225" y="4384675"/>
            <a:ext cx="288925" cy="1511300"/>
          </a:xfrm>
          <a:prstGeom prst="rightBrace">
            <a:avLst>
              <a:gd name="adj1" fmla="val 43590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>
            <a:off x="3938588" y="51752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4298950" y="4584700"/>
            <a:ext cx="4181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Disminuye caída de presión</a:t>
            </a:r>
          </a:p>
          <a:p>
            <a:pPr>
              <a:buFont typeface="Wingdings" pitchFamily="2" charset="2"/>
              <a:buChar char="v"/>
            </a:pP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Disminuye limitaciones de difusión</a:t>
            </a:r>
          </a:p>
          <a:p>
            <a:pPr>
              <a:buFont typeface="Wingdings" pitchFamily="2" charset="2"/>
              <a:buChar char="v"/>
            </a:pPr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Favorece la conductividad térmica</a:t>
            </a:r>
          </a:p>
          <a:p>
            <a:endParaRPr lang="es-MX" sz="2000" b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265113" y="5967413"/>
            <a:ext cx="6689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Venenos:  compuestos sulfurados, halógenos (Cl, F,), metales,</a:t>
            </a:r>
          </a:p>
          <a:p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                  coque.</a:t>
            </a:r>
            <a:endParaRPr lang="es-MX" sz="2000" b="1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4" name="Picture 33" descr="F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143116"/>
            <a:ext cx="3583137" cy="241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35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51117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88"/>
              </a:avLst>
            </a:prstTxWarp>
          </a:bodyPr>
          <a:lstStyle/>
          <a:p>
            <a:pPr algn="ctr"/>
            <a:r>
              <a:rPr lang="es-ES" sz="3200" b="1" kern="10">
                <a:ln w="9525">
                  <a:solidFill>
                    <a:srgbClr val="292929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C0C0C0"/>
                    </a:gs>
                    <a:gs pos="50000">
                      <a:srgbClr val="FFFFFF"/>
                    </a:gs>
                    <a:gs pos="100000">
                      <a:srgbClr val="C0C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rPr>
              <a:t>Catalizador comercial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3" grpId="0"/>
      <p:bldP spid="13" grpId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754 Rectángulo"/>
          <p:cNvSpPr/>
          <p:nvPr/>
        </p:nvSpPr>
        <p:spPr>
          <a:xfrm>
            <a:off x="0" y="1071546"/>
            <a:ext cx="9144000" cy="57864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495300" y="3571900"/>
            <a:ext cx="3095625" cy="2808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8000">
                <a:srgbClr val="1F1F1F"/>
              </a:gs>
              <a:gs pos="9000">
                <a:srgbClr val="FFFFFF"/>
              </a:gs>
              <a:gs pos="21001">
                <a:srgbClr val="636363"/>
              </a:gs>
              <a:gs pos="26500">
                <a:srgbClr val="CFCFCF"/>
              </a:gs>
              <a:gs pos="33000">
                <a:srgbClr val="CFCFCF"/>
              </a:gs>
              <a:gs pos="38000">
                <a:srgbClr val="1F1F1F"/>
              </a:gs>
              <a:gs pos="39500">
                <a:srgbClr val="FFFFFF"/>
              </a:gs>
              <a:gs pos="50000">
                <a:srgbClr val="7F7F7F"/>
              </a:gs>
              <a:gs pos="60501">
                <a:srgbClr val="FFFFFF"/>
              </a:gs>
              <a:gs pos="62001">
                <a:srgbClr val="1F1F1F"/>
              </a:gs>
              <a:gs pos="67000">
                <a:srgbClr val="CFCFCF"/>
              </a:gs>
              <a:gs pos="73500">
                <a:srgbClr val="CFCFCF"/>
              </a:gs>
              <a:gs pos="78999">
                <a:srgbClr val="636363"/>
              </a:gs>
              <a:gs pos="91000">
                <a:srgbClr val="FFFFFF"/>
              </a:gs>
              <a:gs pos="92000">
                <a:srgbClr val="1F1F1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38175" y="3571900"/>
            <a:ext cx="2808288" cy="2808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80808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>
              <a:latin typeface="+mn-lt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38175" y="3859237"/>
            <a:ext cx="576263" cy="2016125"/>
            <a:chOff x="521" y="1706"/>
            <a:chExt cx="363" cy="1270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612" y="2251"/>
              <a:ext cx="272" cy="136"/>
              <a:chOff x="2608" y="2795"/>
              <a:chExt cx="363" cy="136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521" y="2251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612" y="1706"/>
              <a:ext cx="272" cy="136"/>
              <a:chOff x="2608" y="2795"/>
              <a:chExt cx="363" cy="136"/>
            </a:xfrm>
          </p:grpSpPr>
          <p:sp>
            <p:nvSpPr>
              <p:cNvPr id="14" name="Oval 21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15" name="Oval 22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16" name="Oval 23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521" y="1706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612" y="2840"/>
              <a:ext cx="272" cy="136"/>
              <a:chOff x="2608" y="2795"/>
              <a:chExt cx="363" cy="136"/>
            </a:xfrm>
          </p:grpSpPr>
          <p:sp>
            <p:nvSpPr>
              <p:cNvPr id="11" name="Oval 26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12" name="Oval 27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13" name="Oval 28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10" name="Rectangle 29"/>
            <p:cNvSpPr>
              <a:spLocks noChangeArrowheads="1"/>
            </p:cNvSpPr>
            <p:nvPr/>
          </p:nvSpPr>
          <p:spPr bwMode="auto">
            <a:xfrm>
              <a:off x="521" y="2840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0" name="Group 31"/>
          <p:cNvGrpSpPr>
            <a:grpSpLocks/>
          </p:cNvGrpSpPr>
          <p:nvPr/>
        </p:nvGrpSpPr>
        <p:grpSpPr bwMode="auto">
          <a:xfrm flipH="1">
            <a:off x="2857500" y="3859237"/>
            <a:ext cx="576263" cy="2016125"/>
            <a:chOff x="521" y="1706"/>
            <a:chExt cx="363" cy="1270"/>
          </a:xfrm>
        </p:grpSpPr>
        <p:grpSp>
          <p:nvGrpSpPr>
            <p:cNvPr id="21" name="Group 32"/>
            <p:cNvGrpSpPr>
              <a:grpSpLocks/>
            </p:cNvGrpSpPr>
            <p:nvPr/>
          </p:nvGrpSpPr>
          <p:grpSpPr bwMode="auto">
            <a:xfrm>
              <a:off x="612" y="2251"/>
              <a:ext cx="272" cy="136"/>
              <a:chOff x="2608" y="2795"/>
              <a:chExt cx="363" cy="136"/>
            </a:xfrm>
          </p:grpSpPr>
          <p:sp>
            <p:nvSpPr>
              <p:cNvPr id="33" name="Oval 33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34" name="Oval 34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35" name="Oval 35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521" y="2251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grpSp>
          <p:nvGrpSpPr>
            <p:cNvPr id="23" name="Group 37"/>
            <p:cNvGrpSpPr>
              <a:grpSpLocks/>
            </p:cNvGrpSpPr>
            <p:nvPr/>
          </p:nvGrpSpPr>
          <p:grpSpPr bwMode="auto">
            <a:xfrm>
              <a:off x="612" y="1706"/>
              <a:ext cx="272" cy="136"/>
              <a:chOff x="2608" y="2795"/>
              <a:chExt cx="363" cy="136"/>
            </a:xfrm>
          </p:grpSpPr>
          <p:sp>
            <p:nvSpPr>
              <p:cNvPr id="30" name="Oval 38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31" name="Oval 39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32" name="Oval 40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24" name="Rectangle 41"/>
            <p:cNvSpPr>
              <a:spLocks noChangeArrowheads="1"/>
            </p:cNvSpPr>
            <p:nvPr/>
          </p:nvSpPr>
          <p:spPr bwMode="auto">
            <a:xfrm>
              <a:off x="521" y="1706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grpSp>
          <p:nvGrpSpPr>
            <p:cNvPr id="25" name="Group 42"/>
            <p:cNvGrpSpPr>
              <a:grpSpLocks/>
            </p:cNvGrpSpPr>
            <p:nvPr/>
          </p:nvGrpSpPr>
          <p:grpSpPr bwMode="auto">
            <a:xfrm>
              <a:off x="612" y="2840"/>
              <a:ext cx="272" cy="136"/>
              <a:chOff x="2608" y="2795"/>
              <a:chExt cx="363" cy="136"/>
            </a:xfrm>
          </p:grpSpPr>
          <p:sp>
            <p:nvSpPr>
              <p:cNvPr id="27" name="Oval 43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28" name="Oval 44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29" name="Oval 45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26" name="Rectangle 46"/>
            <p:cNvSpPr>
              <a:spLocks noChangeArrowheads="1"/>
            </p:cNvSpPr>
            <p:nvPr/>
          </p:nvSpPr>
          <p:spPr bwMode="auto">
            <a:xfrm>
              <a:off x="521" y="2840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1446213" y="3571900"/>
            <a:ext cx="1223962" cy="2808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8000">
                <a:srgbClr val="1F1F1F"/>
              </a:gs>
              <a:gs pos="9000">
                <a:srgbClr val="FFFFFF"/>
              </a:gs>
              <a:gs pos="21001">
                <a:srgbClr val="636363"/>
              </a:gs>
              <a:gs pos="26500">
                <a:srgbClr val="CFCFCF"/>
              </a:gs>
              <a:gs pos="33000">
                <a:srgbClr val="CFCFCF"/>
              </a:gs>
              <a:gs pos="38000">
                <a:srgbClr val="1F1F1F"/>
              </a:gs>
              <a:gs pos="39500">
                <a:srgbClr val="FFFFFF"/>
              </a:gs>
              <a:gs pos="50000">
                <a:srgbClr val="7F7F7F"/>
              </a:gs>
              <a:gs pos="60501">
                <a:srgbClr val="FFFFFF"/>
              </a:gs>
              <a:gs pos="62001">
                <a:srgbClr val="1F1F1F"/>
              </a:gs>
              <a:gs pos="67000">
                <a:srgbClr val="CFCFCF"/>
              </a:gs>
              <a:gs pos="73500">
                <a:srgbClr val="CFCFCF"/>
              </a:gs>
              <a:gs pos="78999">
                <a:srgbClr val="636363"/>
              </a:gs>
              <a:gs pos="91000">
                <a:srgbClr val="FFFFFF"/>
              </a:gs>
              <a:gs pos="92000">
                <a:srgbClr val="1F1F1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1574800" y="3571900"/>
            <a:ext cx="936625" cy="2808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77777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>
              <a:latin typeface="+mn-lt"/>
            </a:endParaRPr>
          </a:p>
        </p:txBody>
      </p:sp>
      <p:grpSp>
        <p:nvGrpSpPr>
          <p:cNvPr id="38" name="Group 54"/>
          <p:cNvGrpSpPr>
            <a:grpSpLocks/>
          </p:cNvGrpSpPr>
          <p:nvPr/>
        </p:nvGrpSpPr>
        <p:grpSpPr bwMode="auto">
          <a:xfrm>
            <a:off x="1574800" y="5499125"/>
            <a:ext cx="144463" cy="215900"/>
            <a:chOff x="3424" y="2024"/>
            <a:chExt cx="726" cy="816"/>
          </a:xfrm>
        </p:grpSpPr>
        <p:sp>
          <p:nvSpPr>
            <p:cNvPr id="39" name="AutoShape 49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" name="Oval 50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" name="Oval 51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" name="Oval 52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" name="Oval 53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4" name="Group 55"/>
          <p:cNvGrpSpPr>
            <a:grpSpLocks/>
          </p:cNvGrpSpPr>
          <p:nvPr/>
        </p:nvGrpSpPr>
        <p:grpSpPr bwMode="auto">
          <a:xfrm rot="1474449">
            <a:off x="1719263" y="5499125"/>
            <a:ext cx="144462" cy="215900"/>
            <a:chOff x="3424" y="2024"/>
            <a:chExt cx="726" cy="816"/>
          </a:xfrm>
        </p:grpSpPr>
        <p:sp>
          <p:nvSpPr>
            <p:cNvPr id="45" name="AutoShape 5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" name="Oval 5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" name="Oval 5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" name="Oval 5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" name="Oval 6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0" name="Group 61"/>
          <p:cNvGrpSpPr>
            <a:grpSpLocks/>
          </p:cNvGrpSpPr>
          <p:nvPr/>
        </p:nvGrpSpPr>
        <p:grpSpPr bwMode="auto">
          <a:xfrm rot="-3813794">
            <a:off x="1539081" y="5607869"/>
            <a:ext cx="144463" cy="215900"/>
            <a:chOff x="3424" y="2024"/>
            <a:chExt cx="726" cy="816"/>
          </a:xfrm>
        </p:grpSpPr>
        <p:sp>
          <p:nvSpPr>
            <p:cNvPr id="51" name="AutoShape 6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" name="Oval 6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" name="Oval 6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" name="Oval 6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6" name="Group 67"/>
          <p:cNvGrpSpPr>
            <a:grpSpLocks/>
          </p:cNvGrpSpPr>
          <p:nvPr/>
        </p:nvGrpSpPr>
        <p:grpSpPr bwMode="auto">
          <a:xfrm rot="10800000">
            <a:off x="1662113" y="5629300"/>
            <a:ext cx="144462" cy="215900"/>
            <a:chOff x="3424" y="2024"/>
            <a:chExt cx="726" cy="816"/>
          </a:xfrm>
        </p:grpSpPr>
        <p:sp>
          <p:nvSpPr>
            <p:cNvPr id="57" name="AutoShape 6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" name="Oval 6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" name="Oval 7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" name="Oval 7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" name="Oval 7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2" name="Group 73"/>
          <p:cNvGrpSpPr>
            <a:grpSpLocks/>
          </p:cNvGrpSpPr>
          <p:nvPr/>
        </p:nvGrpSpPr>
        <p:grpSpPr bwMode="auto">
          <a:xfrm>
            <a:off x="1790700" y="5643587"/>
            <a:ext cx="144463" cy="215900"/>
            <a:chOff x="3424" y="2024"/>
            <a:chExt cx="726" cy="816"/>
          </a:xfrm>
        </p:grpSpPr>
        <p:sp>
          <p:nvSpPr>
            <p:cNvPr id="63" name="AutoShape 7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" name="Oval 7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" name="Oval 7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" name="Oval 7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" name="Oval 7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8" name="Group 79"/>
          <p:cNvGrpSpPr>
            <a:grpSpLocks/>
          </p:cNvGrpSpPr>
          <p:nvPr/>
        </p:nvGrpSpPr>
        <p:grpSpPr bwMode="auto">
          <a:xfrm rot="-3752987">
            <a:off x="1899444" y="5536431"/>
            <a:ext cx="144462" cy="215900"/>
            <a:chOff x="3424" y="2024"/>
            <a:chExt cx="726" cy="816"/>
          </a:xfrm>
        </p:grpSpPr>
        <p:sp>
          <p:nvSpPr>
            <p:cNvPr id="69" name="AutoShape 8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" name="Oval 8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1" name="Oval 8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2" name="Oval 8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" name="Oval 8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4" name="Group 85"/>
          <p:cNvGrpSpPr>
            <a:grpSpLocks/>
          </p:cNvGrpSpPr>
          <p:nvPr/>
        </p:nvGrpSpPr>
        <p:grpSpPr bwMode="auto">
          <a:xfrm>
            <a:off x="2078038" y="5643587"/>
            <a:ext cx="144462" cy="215900"/>
            <a:chOff x="3424" y="2024"/>
            <a:chExt cx="726" cy="816"/>
          </a:xfrm>
        </p:grpSpPr>
        <p:sp>
          <p:nvSpPr>
            <p:cNvPr id="75" name="AutoShape 8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6" name="Oval 8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7" name="Oval 8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8" name="Oval 8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9" name="Oval 9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80" name="Group 91"/>
          <p:cNvGrpSpPr>
            <a:grpSpLocks/>
          </p:cNvGrpSpPr>
          <p:nvPr/>
        </p:nvGrpSpPr>
        <p:grpSpPr bwMode="auto">
          <a:xfrm>
            <a:off x="1574800" y="5788050"/>
            <a:ext cx="144463" cy="215900"/>
            <a:chOff x="3424" y="2024"/>
            <a:chExt cx="726" cy="816"/>
          </a:xfrm>
        </p:grpSpPr>
        <p:sp>
          <p:nvSpPr>
            <p:cNvPr id="81" name="AutoShape 9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82" name="Oval 9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83" name="Oval 9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84" name="Oval 9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85" name="Oval 9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86" name="Group 97"/>
          <p:cNvGrpSpPr>
            <a:grpSpLocks/>
          </p:cNvGrpSpPr>
          <p:nvPr/>
        </p:nvGrpSpPr>
        <p:grpSpPr bwMode="auto">
          <a:xfrm rot="1474449">
            <a:off x="1719263" y="5788050"/>
            <a:ext cx="144462" cy="215900"/>
            <a:chOff x="3424" y="2024"/>
            <a:chExt cx="726" cy="816"/>
          </a:xfrm>
        </p:grpSpPr>
        <p:sp>
          <p:nvSpPr>
            <p:cNvPr id="87" name="AutoShape 9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88" name="Oval 9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89" name="Oval 10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90" name="Oval 10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91" name="Oval 10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92" name="Group 103"/>
          <p:cNvGrpSpPr>
            <a:grpSpLocks/>
          </p:cNvGrpSpPr>
          <p:nvPr/>
        </p:nvGrpSpPr>
        <p:grpSpPr bwMode="auto">
          <a:xfrm rot="-3813794">
            <a:off x="1539081" y="5896794"/>
            <a:ext cx="144463" cy="215900"/>
            <a:chOff x="3424" y="2024"/>
            <a:chExt cx="726" cy="816"/>
          </a:xfrm>
        </p:grpSpPr>
        <p:sp>
          <p:nvSpPr>
            <p:cNvPr id="93" name="AutoShape 10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94" name="Oval 10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95" name="Oval 10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96" name="Oval 10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97" name="Oval 10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98" name="Group 109"/>
          <p:cNvGrpSpPr>
            <a:grpSpLocks/>
          </p:cNvGrpSpPr>
          <p:nvPr/>
        </p:nvGrpSpPr>
        <p:grpSpPr bwMode="auto">
          <a:xfrm rot="10800000">
            <a:off x="1662113" y="5918225"/>
            <a:ext cx="144462" cy="215900"/>
            <a:chOff x="3424" y="2024"/>
            <a:chExt cx="726" cy="816"/>
          </a:xfrm>
        </p:grpSpPr>
        <p:sp>
          <p:nvSpPr>
            <p:cNvPr id="99" name="AutoShape 11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0" name="Oval 11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1" name="Oval 11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2" name="Oval 11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3" name="Oval 11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04" name="Group 115"/>
          <p:cNvGrpSpPr>
            <a:grpSpLocks/>
          </p:cNvGrpSpPr>
          <p:nvPr/>
        </p:nvGrpSpPr>
        <p:grpSpPr bwMode="auto">
          <a:xfrm>
            <a:off x="1790700" y="5932512"/>
            <a:ext cx="144463" cy="215900"/>
            <a:chOff x="3424" y="2024"/>
            <a:chExt cx="726" cy="816"/>
          </a:xfrm>
        </p:grpSpPr>
        <p:sp>
          <p:nvSpPr>
            <p:cNvPr id="105" name="AutoShape 11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6" name="Oval 11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7" name="Oval 11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8" name="Oval 11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9" name="Oval 12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10" name="Group 121"/>
          <p:cNvGrpSpPr>
            <a:grpSpLocks/>
          </p:cNvGrpSpPr>
          <p:nvPr/>
        </p:nvGrpSpPr>
        <p:grpSpPr bwMode="auto">
          <a:xfrm rot="-3752987">
            <a:off x="1899444" y="5825356"/>
            <a:ext cx="144462" cy="215900"/>
            <a:chOff x="3424" y="2024"/>
            <a:chExt cx="726" cy="816"/>
          </a:xfrm>
        </p:grpSpPr>
        <p:sp>
          <p:nvSpPr>
            <p:cNvPr id="111" name="AutoShape 12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2" name="Oval 12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3" name="Oval 12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4" name="Oval 12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5" name="Oval 12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16" name="Group 127"/>
          <p:cNvGrpSpPr>
            <a:grpSpLocks/>
          </p:cNvGrpSpPr>
          <p:nvPr/>
        </p:nvGrpSpPr>
        <p:grpSpPr bwMode="auto">
          <a:xfrm>
            <a:off x="2078038" y="5932512"/>
            <a:ext cx="144462" cy="215900"/>
            <a:chOff x="3424" y="2024"/>
            <a:chExt cx="726" cy="816"/>
          </a:xfrm>
        </p:grpSpPr>
        <p:sp>
          <p:nvSpPr>
            <p:cNvPr id="117" name="AutoShape 12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8" name="Oval 12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9" name="Oval 13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0" name="Oval 13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1" name="Oval 13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22" name="Group 133"/>
          <p:cNvGrpSpPr>
            <a:grpSpLocks/>
          </p:cNvGrpSpPr>
          <p:nvPr/>
        </p:nvGrpSpPr>
        <p:grpSpPr bwMode="auto">
          <a:xfrm>
            <a:off x="1603375" y="4953025"/>
            <a:ext cx="144463" cy="215900"/>
            <a:chOff x="3424" y="2024"/>
            <a:chExt cx="726" cy="816"/>
          </a:xfrm>
        </p:grpSpPr>
        <p:sp>
          <p:nvSpPr>
            <p:cNvPr id="123" name="AutoShape 13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4" name="Oval 13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5" name="Oval 13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6" name="Oval 13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7" name="Oval 13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28" name="Group 139"/>
          <p:cNvGrpSpPr>
            <a:grpSpLocks/>
          </p:cNvGrpSpPr>
          <p:nvPr/>
        </p:nvGrpSpPr>
        <p:grpSpPr bwMode="auto">
          <a:xfrm rot="1474449">
            <a:off x="1747838" y="4953025"/>
            <a:ext cx="144462" cy="215900"/>
            <a:chOff x="3424" y="2024"/>
            <a:chExt cx="726" cy="816"/>
          </a:xfrm>
        </p:grpSpPr>
        <p:sp>
          <p:nvSpPr>
            <p:cNvPr id="129" name="AutoShape 14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0" name="Oval 14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1" name="Oval 14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2" name="Oval 14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3" name="Oval 14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34" name="Group 145"/>
          <p:cNvGrpSpPr>
            <a:grpSpLocks/>
          </p:cNvGrpSpPr>
          <p:nvPr/>
        </p:nvGrpSpPr>
        <p:grpSpPr bwMode="auto">
          <a:xfrm rot="-3813794">
            <a:off x="1567656" y="5061769"/>
            <a:ext cx="144463" cy="215900"/>
            <a:chOff x="3424" y="2024"/>
            <a:chExt cx="726" cy="816"/>
          </a:xfrm>
        </p:grpSpPr>
        <p:sp>
          <p:nvSpPr>
            <p:cNvPr id="135" name="AutoShape 14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6" name="Oval 14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7" name="Oval 14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8" name="Oval 14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9" name="Oval 15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40" name="Group 151"/>
          <p:cNvGrpSpPr>
            <a:grpSpLocks/>
          </p:cNvGrpSpPr>
          <p:nvPr/>
        </p:nvGrpSpPr>
        <p:grpSpPr bwMode="auto">
          <a:xfrm rot="10800000">
            <a:off x="1690688" y="5083200"/>
            <a:ext cx="144462" cy="215900"/>
            <a:chOff x="3424" y="2024"/>
            <a:chExt cx="726" cy="816"/>
          </a:xfrm>
        </p:grpSpPr>
        <p:sp>
          <p:nvSpPr>
            <p:cNvPr id="141" name="AutoShape 15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2" name="Oval 15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3" name="Oval 15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4" name="Oval 15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5" name="Oval 15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46" name="Group 157"/>
          <p:cNvGrpSpPr>
            <a:grpSpLocks/>
          </p:cNvGrpSpPr>
          <p:nvPr/>
        </p:nvGrpSpPr>
        <p:grpSpPr bwMode="auto">
          <a:xfrm>
            <a:off x="1862138" y="5027637"/>
            <a:ext cx="144462" cy="215900"/>
            <a:chOff x="3424" y="2024"/>
            <a:chExt cx="726" cy="816"/>
          </a:xfrm>
        </p:grpSpPr>
        <p:sp>
          <p:nvSpPr>
            <p:cNvPr id="147" name="AutoShape 15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8" name="Oval 15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9" name="Oval 16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0" name="Oval 16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1" name="Oval 16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52" name="Group 163"/>
          <p:cNvGrpSpPr>
            <a:grpSpLocks/>
          </p:cNvGrpSpPr>
          <p:nvPr/>
        </p:nvGrpSpPr>
        <p:grpSpPr bwMode="auto">
          <a:xfrm rot="-3752987">
            <a:off x="2042319" y="4920481"/>
            <a:ext cx="144462" cy="215900"/>
            <a:chOff x="3424" y="2024"/>
            <a:chExt cx="726" cy="816"/>
          </a:xfrm>
        </p:grpSpPr>
        <p:sp>
          <p:nvSpPr>
            <p:cNvPr id="153" name="AutoShape 16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4" name="Oval 16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5" name="Oval 16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6" name="Oval 16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7" name="Oval 16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58" name="Group 169"/>
          <p:cNvGrpSpPr>
            <a:grpSpLocks/>
          </p:cNvGrpSpPr>
          <p:nvPr/>
        </p:nvGrpSpPr>
        <p:grpSpPr bwMode="auto">
          <a:xfrm>
            <a:off x="2078038" y="5027637"/>
            <a:ext cx="144462" cy="215900"/>
            <a:chOff x="3424" y="2024"/>
            <a:chExt cx="726" cy="816"/>
          </a:xfrm>
        </p:grpSpPr>
        <p:sp>
          <p:nvSpPr>
            <p:cNvPr id="159" name="AutoShape 17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0" name="Oval 17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1" name="Oval 17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2" name="Oval 17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3" name="Oval 17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64" name="Group 175"/>
          <p:cNvGrpSpPr>
            <a:grpSpLocks/>
          </p:cNvGrpSpPr>
          <p:nvPr/>
        </p:nvGrpSpPr>
        <p:grpSpPr bwMode="auto">
          <a:xfrm>
            <a:off x="1603375" y="5241950"/>
            <a:ext cx="144463" cy="215900"/>
            <a:chOff x="3424" y="2024"/>
            <a:chExt cx="726" cy="816"/>
          </a:xfrm>
        </p:grpSpPr>
        <p:sp>
          <p:nvSpPr>
            <p:cNvPr id="165" name="AutoShape 17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6" name="Oval 17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7" name="Oval 17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8" name="Oval 17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9" name="Oval 18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70" name="Group 181"/>
          <p:cNvGrpSpPr>
            <a:grpSpLocks/>
          </p:cNvGrpSpPr>
          <p:nvPr/>
        </p:nvGrpSpPr>
        <p:grpSpPr bwMode="auto">
          <a:xfrm rot="1474449">
            <a:off x="1747838" y="5241950"/>
            <a:ext cx="144462" cy="215900"/>
            <a:chOff x="3424" y="2024"/>
            <a:chExt cx="726" cy="816"/>
          </a:xfrm>
        </p:grpSpPr>
        <p:sp>
          <p:nvSpPr>
            <p:cNvPr id="171" name="AutoShape 18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2" name="Oval 18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3" name="Oval 18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4" name="Oval 18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5" name="Oval 18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76" name="Group 187"/>
          <p:cNvGrpSpPr>
            <a:grpSpLocks/>
          </p:cNvGrpSpPr>
          <p:nvPr/>
        </p:nvGrpSpPr>
        <p:grpSpPr bwMode="auto">
          <a:xfrm rot="-3813794">
            <a:off x="1567656" y="5350694"/>
            <a:ext cx="144463" cy="215900"/>
            <a:chOff x="3424" y="2024"/>
            <a:chExt cx="726" cy="816"/>
          </a:xfrm>
        </p:grpSpPr>
        <p:sp>
          <p:nvSpPr>
            <p:cNvPr id="177" name="AutoShape 18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8" name="Oval 18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9" name="Oval 19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0" name="Oval 19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1" name="Oval 19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82" name="Group 193"/>
          <p:cNvGrpSpPr>
            <a:grpSpLocks/>
          </p:cNvGrpSpPr>
          <p:nvPr/>
        </p:nvGrpSpPr>
        <p:grpSpPr bwMode="auto">
          <a:xfrm rot="10800000">
            <a:off x="1690688" y="5372125"/>
            <a:ext cx="144462" cy="215900"/>
            <a:chOff x="3424" y="2024"/>
            <a:chExt cx="726" cy="816"/>
          </a:xfrm>
        </p:grpSpPr>
        <p:sp>
          <p:nvSpPr>
            <p:cNvPr id="183" name="AutoShape 19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4" name="Oval 19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5" name="Oval 19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6" name="Oval 19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7" name="Oval 19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88" name="Group 199"/>
          <p:cNvGrpSpPr>
            <a:grpSpLocks/>
          </p:cNvGrpSpPr>
          <p:nvPr/>
        </p:nvGrpSpPr>
        <p:grpSpPr bwMode="auto">
          <a:xfrm>
            <a:off x="2078038" y="5300687"/>
            <a:ext cx="144462" cy="215900"/>
            <a:chOff x="3424" y="2024"/>
            <a:chExt cx="726" cy="816"/>
          </a:xfrm>
        </p:grpSpPr>
        <p:sp>
          <p:nvSpPr>
            <p:cNvPr id="189" name="AutoShape 20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0" name="Oval 20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1" name="Oval 20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2" name="Oval 20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3" name="Oval 20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94" name="Group 205"/>
          <p:cNvGrpSpPr>
            <a:grpSpLocks/>
          </p:cNvGrpSpPr>
          <p:nvPr/>
        </p:nvGrpSpPr>
        <p:grpSpPr bwMode="auto">
          <a:xfrm rot="-3752987">
            <a:off x="2042319" y="5209406"/>
            <a:ext cx="144462" cy="215900"/>
            <a:chOff x="3424" y="2024"/>
            <a:chExt cx="726" cy="816"/>
          </a:xfrm>
        </p:grpSpPr>
        <p:sp>
          <p:nvSpPr>
            <p:cNvPr id="195" name="AutoShape 20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6" name="Oval 20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7" name="Oval 20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8" name="Oval 20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9" name="Oval 21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00" name="Group 211"/>
          <p:cNvGrpSpPr>
            <a:grpSpLocks/>
          </p:cNvGrpSpPr>
          <p:nvPr/>
        </p:nvGrpSpPr>
        <p:grpSpPr bwMode="auto">
          <a:xfrm>
            <a:off x="2078038" y="5316562"/>
            <a:ext cx="144462" cy="215900"/>
            <a:chOff x="3424" y="2024"/>
            <a:chExt cx="726" cy="816"/>
          </a:xfrm>
        </p:grpSpPr>
        <p:sp>
          <p:nvSpPr>
            <p:cNvPr id="201" name="AutoShape 21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2" name="Oval 21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3" name="Oval 21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4" name="Oval 21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5" name="Oval 21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06" name="Group 217"/>
          <p:cNvGrpSpPr>
            <a:grpSpLocks/>
          </p:cNvGrpSpPr>
          <p:nvPr/>
        </p:nvGrpSpPr>
        <p:grpSpPr bwMode="auto">
          <a:xfrm>
            <a:off x="2078038" y="4938737"/>
            <a:ext cx="144462" cy="215900"/>
            <a:chOff x="3424" y="2024"/>
            <a:chExt cx="726" cy="816"/>
          </a:xfrm>
        </p:grpSpPr>
        <p:sp>
          <p:nvSpPr>
            <p:cNvPr id="207" name="AutoShape 21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8" name="Oval 21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9" name="Oval 22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0" name="Oval 22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1" name="Oval 22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12" name="Group 223"/>
          <p:cNvGrpSpPr>
            <a:grpSpLocks/>
          </p:cNvGrpSpPr>
          <p:nvPr/>
        </p:nvGrpSpPr>
        <p:grpSpPr bwMode="auto">
          <a:xfrm rot="1474449">
            <a:off x="2222500" y="4938737"/>
            <a:ext cx="144463" cy="215900"/>
            <a:chOff x="3424" y="2024"/>
            <a:chExt cx="726" cy="816"/>
          </a:xfrm>
        </p:grpSpPr>
        <p:sp>
          <p:nvSpPr>
            <p:cNvPr id="213" name="AutoShape 22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4" name="Oval 22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5" name="Oval 22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6" name="Oval 22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7" name="Oval 22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18" name="Group 229"/>
          <p:cNvGrpSpPr>
            <a:grpSpLocks/>
          </p:cNvGrpSpPr>
          <p:nvPr/>
        </p:nvGrpSpPr>
        <p:grpSpPr bwMode="auto">
          <a:xfrm rot="-3813794">
            <a:off x="2042319" y="5047481"/>
            <a:ext cx="144462" cy="215900"/>
            <a:chOff x="3424" y="2024"/>
            <a:chExt cx="726" cy="816"/>
          </a:xfrm>
        </p:grpSpPr>
        <p:sp>
          <p:nvSpPr>
            <p:cNvPr id="219" name="AutoShape 23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0" name="Oval 23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1" name="Oval 23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2" name="Oval 23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3" name="Oval 23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24" name="Group 235"/>
          <p:cNvGrpSpPr>
            <a:grpSpLocks/>
          </p:cNvGrpSpPr>
          <p:nvPr/>
        </p:nvGrpSpPr>
        <p:grpSpPr bwMode="auto">
          <a:xfrm rot="10800000">
            <a:off x="2020888" y="5068912"/>
            <a:ext cx="144462" cy="215900"/>
            <a:chOff x="3424" y="2024"/>
            <a:chExt cx="726" cy="816"/>
          </a:xfrm>
        </p:grpSpPr>
        <p:sp>
          <p:nvSpPr>
            <p:cNvPr id="225" name="AutoShape 23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6" name="Oval 23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7" name="Oval 23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8" name="Oval 23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9" name="Oval 24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30" name="Group 241"/>
          <p:cNvGrpSpPr>
            <a:grpSpLocks/>
          </p:cNvGrpSpPr>
          <p:nvPr/>
        </p:nvGrpSpPr>
        <p:grpSpPr bwMode="auto">
          <a:xfrm>
            <a:off x="2293938" y="5083200"/>
            <a:ext cx="144462" cy="215900"/>
            <a:chOff x="3424" y="2024"/>
            <a:chExt cx="726" cy="816"/>
          </a:xfrm>
        </p:grpSpPr>
        <p:sp>
          <p:nvSpPr>
            <p:cNvPr id="231" name="AutoShape 24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2" name="Oval 24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3" name="Oval 24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4" name="Oval 24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5" name="Oval 24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36" name="Group 247"/>
          <p:cNvGrpSpPr>
            <a:grpSpLocks/>
          </p:cNvGrpSpPr>
          <p:nvPr/>
        </p:nvGrpSpPr>
        <p:grpSpPr bwMode="auto">
          <a:xfrm rot="-3752987">
            <a:off x="2331243" y="4976044"/>
            <a:ext cx="144463" cy="215900"/>
            <a:chOff x="3424" y="2024"/>
            <a:chExt cx="726" cy="816"/>
          </a:xfrm>
        </p:grpSpPr>
        <p:sp>
          <p:nvSpPr>
            <p:cNvPr id="237" name="AutoShape 24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8" name="Oval 24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9" name="Oval 25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0" name="Oval 25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1" name="Oval 25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42" name="Group 253"/>
          <p:cNvGrpSpPr>
            <a:grpSpLocks/>
          </p:cNvGrpSpPr>
          <p:nvPr/>
        </p:nvGrpSpPr>
        <p:grpSpPr bwMode="auto">
          <a:xfrm>
            <a:off x="2366963" y="5083200"/>
            <a:ext cx="144462" cy="215900"/>
            <a:chOff x="3424" y="2024"/>
            <a:chExt cx="726" cy="816"/>
          </a:xfrm>
        </p:grpSpPr>
        <p:sp>
          <p:nvSpPr>
            <p:cNvPr id="243" name="AutoShape 25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4" name="Oval 25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5" name="Oval 25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6" name="Oval 25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7" name="Oval 25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48" name="Group 259"/>
          <p:cNvGrpSpPr>
            <a:grpSpLocks/>
          </p:cNvGrpSpPr>
          <p:nvPr/>
        </p:nvGrpSpPr>
        <p:grpSpPr bwMode="auto">
          <a:xfrm>
            <a:off x="1933575" y="5227662"/>
            <a:ext cx="144463" cy="215900"/>
            <a:chOff x="3424" y="2024"/>
            <a:chExt cx="726" cy="816"/>
          </a:xfrm>
        </p:grpSpPr>
        <p:sp>
          <p:nvSpPr>
            <p:cNvPr id="249" name="AutoShape 26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0" name="Oval 26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1" name="Oval 26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2" name="Oval 26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3" name="Oval 26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54" name="Group 265"/>
          <p:cNvGrpSpPr>
            <a:grpSpLocks/>
          </p:cNvGrpSpPr>
          <p:nvPr/>
        </p:nvGrpSpPr>
        <p:grpSpPr bwMode="auto">
          <a:xfrm rot="1474449">
            <a:off x="2222500" y="5227662"/>
            <a:ext cx="144463" cy="215900"/>
            <a:chOff x="3424" y="2024"/>
            <a:chExt cx="726" cy="816"/>
          </a:xfrm>
        </p:grpSpPr>
        <p:sp>
          <p:nvSpPr>
            <p:cNvPr id="255" name="AutoShape 26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6" name="Oval 26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7" name="Oval 26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8" name="Oval 26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9" name="Oval 27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60" name="Group 271"/>
          <p:cNvGrpSpPr>
            <a:grpSpLocks/>
          </p:cNvGrpSpPr>
          <p:nvPr/>
        </p:nvGrpSpPr>
        <p:grpSpPr bwMode="auto">
          <a:xfrm rot="-3813794">
            <a:off x="2042319" y="5336406"/>
            <a:ext cx="144462" cy="215900"/>
            <a:chOff x="3424" y="2024"/>
            <a:chExt cx="726" cy="816"/>
          </a:xfrm>
        </p:grpSpPr>
        <p:sp>
          <p:nvSpPr>
            <p:cNvPr id="261" name="AutoShape 27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2" name="Oval 27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3" name="Oval 27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4" name="Oval 27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5" name="Oval 27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66" name="Group 277"/>
          <p:cNvGrpSpPr>
            <a:grpSpLocks/>
          </p:cNvGrpSpPr>
          <p:nvPr/>
        </p:nvGrpSpPr>
        <p:grpSpPr bwMode="auto">
          <a:xfrm rot="10800000">
            <a:off x="2165350" y="5357837"/>
            <a:ext cx="144463" cy="215900"/>
            <a:chOff x="3424" y="2024"/>
            <a:chExt cx="726" cy="816"/>
          </a:xfrm>
        </p:grpSpPr>
        <p:sp>
          <p:nvSpPr>
            <p:cNvPr id="267" name="AutoShape 27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8" name="Oval 27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9" name="Oval 28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0" name="Oval 28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1" name="Oval 28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72" name="Group 283"/>
          <p:cNvGrpSpPr>
            <a:grpSpLocks/>
          </p:cNvGrpSpPr>
          <p:nvPr/>
        </p:nvGrpSpPr>
        <p:grpSpPr bwMode="auto">
          <a:xfrm>
            <a:off x="2293938" y="5372125"/>
            <a:ext cx="144462" cy="215900"/>
            <a:chOff x="3424" y="2024"/>
            <a:chExt cx="726" cy="816"/>
          </a:xfrm>
        </p:grpSpPr>
        <p:sp>
          <p:nvSpPr>
            <p:cNvPr id="273" name="AutoShape 28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4" name="Oval 28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5" name="Oval 28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6" name="Oval 28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7" name="Oval 28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78" name="Group 289"/>
          <p:cNvGrpSpPr>
            <a:grpSpLocks/>
          </p:cNvGrpSpPr>
          <p:nvPr/>
        </p:nvGrpSpPr>
        <p:grpSpPr bwMode="auto">
          <a:xfrm rot="-3752987">
            <a:off x="2331243" y="5264969"/>
            <a:ext cx="144463" cy="215900"/>
            <a:chOff x="3424" y="2024"/>
            <a:chExt cx="726" cy="816"/>
          </a:xfrm>
        </p:grpSpPr>
        <p:sp>
          <p:nvSpPr>
            <p:cNvPr id="279" name="AutoShape 29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0" name="Oval 29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1" name="Oval 29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2" name="Oval 29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3" name="Oval 29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84" name="Group 295"/>
          <p:cNvGrpSpPr>
            <a:grpSpLocks/>
          </p:cNvGrpSpPr>
          <p:nvPr/>
        </p:nvGrpSpPr>
        <p:grpSpPr bwMode="auto">
          <a:xfrm>
            <a:off x="2366963" y="5372125"/>
            <a:ext cx="144462" cy="215900"/>
            <a:chOff x="3424" y="2024"/>
            <a:chExt cx="726" cy="816"/>
          </a:xfrm>
        </p:grpSpPr>
        <p:sp>
          <p:nvSpPr>
            <p:cNvPr id="285" name="AutoShape 29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6" name="Oval 29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7" name="Oval 29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8" name="Oval 29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9" name="Oval 30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90" name="Group 301"/>
          <p:cNvGrpSpPr>
            <a:grpSpLocks/>
          </p:cNvGrpSpPr>
          <p:nvPr/>
        </p:nvGrpSpPr>
        <p:grpSpPr bwMode="auto">
          <a:xfrm>
            <a:off x="1862138" y="5515000"/>
            <a:ext cx="144462" cy="215900"/>
            <a:chOff x="3424" y="2024"/>
            <a:chExt cx="726" cy="816"/>
          </a:xfrm>
        </p:grpSpPr>
        <p:sp>
          <p:nvSpPr>
            <p:cNvPr id="291" name="AutoShape 30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2" name="Oval 30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3" name="Oval 30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4" name="Oval 30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5" name="Oval 30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96" name="Group 307"/>
          <p:cNvGrpSpPr>
            <a:grpSpLocks/>
          </p:cNvGrpSpPr>
          <p:nvPr/>
        </p:nvGrpSpPr>
        <p:grpSpPr bwMode="auto">
          <a:xfrm rot="1474449">
            <a:off x="2006600" y="5515000"/>
            <a:ext cx="144463" cy="215900"/>
            <a:chOff x="3424" y="2024"/>
            <a:chExt cx="726" cy="816"/>
          </a:xfrm>
        </p:grpSpPr>
        <p:sp>
          <p:nvSpPr>
            <p:cNvPr id="297" name="AutoShape 30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8" name="Oval 30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9" name="Oval 31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0" name="Oval 31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1" name="Oval 31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02" name="Group 313"/>
          <p:cNvGrpSpPr>
            <a:grpSpLocks/>
          </p:cNvGrpSpPr>
          <p:nvPr/>
        </p:nvGrpSpPr>
        <p:grpSpPr bwMode="auto">
          <a:xfrm rot="-3813794">
            <a:off x="1899443" y="5623744"/>
            <a:ext cx="144463" cy="215900"/>
            <a:chOff x="3424" y="2024"/>
            <a:chExt cx="726" cy="816"/>
          </a:xfrm>
        </p:grpSpPr>
        <p:sp>
          <p:nvSpPr>
            <p:cNvPr id="303" name="AutoShape 31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4" name="Oval 31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5" name="Oval 31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6" name="Oval 31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7" name="Oval 31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08" name="Group 319"/>
          <p:cNvGrpSpPr>
            <a:grpSpLocks/>
          </p:cNvGrpSpPr>
          <p:nvPr/>
        </p:nvGrpSpPr>
        <p:grpSpPr bwMode="auto">
          <a:xfrm rot="10800000">
            <a:off x="2165350" y="5645175"/>
            <a:ext cx="144463" cy="215900"/>
            <a:chOff x="3424" y="2024"/>
            <a:chExt cx="726" cy="816"/>
          </a:xfrm>
        </p:grpSpPr>
        <p:sp>
          <p:nvSpPr>
            <p:cNvPr id="309" name="AutoShape 32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0" name="Oval 32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1" name="Oval 32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2" name="Oval 32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3" name="Oval 32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14" name="Group 325"/>
          <p:cNvGrpSpPr>
            <a:grpSpLocks/>
          </p:cNvGrpSpPr>
          <p:nvPr/>
        </p:nvGrpSpPr>
        <p:grpSpPr bwMode="auto">
          <a:xfrm>
            <a:off x="2293938" y="5659462"/>
            <a:ext cx="144462" cy="215900"/>
            <a:chOff x="3424" y="2024"/>
            <a:chExt cx="726" cy="816"/>
          </a:xfrm>
        </p:grpSpPr>
        <p:sp>
          <p:nvSpPr>
            <p:cNvPr id="315" name="AutoShape 32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6" name="Oval 32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7" name="Oval 32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8" name="Oval 32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9" name="Oval 33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20" name="Group 331"/>
          <p:cNvGrpSpPr>
            <a:grpSpLocks/>
          </p:cNvGrpSpPr>
          <p:nvPr/>
        </p:nvGrpSpPr>
        <p:grpSpPr bwMode="auto">
          <a:xfrm rot="-3752987">
            <a:off x="2331244" y="5552306"/>
            <a:ext cx="144462" cy="215900"/>
            <a:chOff x="3424" y="2024"/>
            <a:chExt cx="726" cy="816"/>
          </a:xfrm>
        </p:grpSpPr>
        <p:sp>
          <p:nvSpPr>
            <p:cNvPr id="321" name="AutoShape 33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2" name="Oval 33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3" name="Oval 33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4" name="Oval 33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5" name="Oval 33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26" name="Group 337"/>
          <p:cNvGrpSpPr>
            <a:grpSpLocks/>
          </p:cNvGrpSpPr>
          <p:nvPr/>
        </p:nvGrpSpPr>
        <p:grpSpPr bwMode="auto">
          <a:xfrm>
            <a:off x="2366963" y="5659462"/>
            <a:ext cx="144462" cy="215900"/>
            <a:chOff x="3424" y="2024"/>
            <a:chExt cx="726" cy="816"/>
          </a:xfrm>
        </p:grpSpPr>
        <p:sp>
          <p:nvSpPr>
            <p:cNvPr id="327" name="AutoShape 33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8" name="Oval 33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9" name="Oval 34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0" name="Oval 34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1" name="Oval 34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32" name="Group 343"/>
          <p:cNvGrpSpPr>
            <a:grpSpLocks/>
          </p:cNvGrpSpPr>
          <p:nvPr/>
        </p:nvGrpSpPr>
        <p:grpSpPr bwMode="auto">
          <a:xfrm>
            <a:off x="2078038" y="5803925"/>
            <a:ext cx="144462" cy="215900"/>
            <a:chOff x="3424" y="2024"/>
            <a:chExt cx="726" cy="816"/>
          </a:xfrm>
        </p:grpSpPr>
        <p:sp>
          <p:nvSpPr>
            <p:cNvPr id="333" name="AutoShape 34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4" name="Oval 34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5" name="Oval 34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6" name="Oval 34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7" name="Oval 34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38" name="Group 349"/>
          <p:cNvGrpSpPr>
            <a:grpSpLocks/>
          </p:cNvGrpSpPr>
          <p:nvPr/>
        </p:nvGrpSpPr>
        <p:grpSpPr bwMode="auto">
          <a:xfrm rot="1474449">
            <a:off x="2222500" y="5803925"/>
            <a:ext cx="144463" cy="215900"/>
            <a:chOff x="3424" y="2024"/>
            <a:chExt cx="726" cy="816"/>
          </a:xfrm>
        </p:grpSpPr>
        <p:sp>
          <p:nvSpPr>
            <p:cNvPr id="339" name="AutoShape 35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0" name="Oval 35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1" name="Oval 35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2" name="Oval 35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3" name="Oval 35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44" name="Group 355"/>
          <p:cNvGrpSpPr>
            <a:grpSpLocks/>
          </p:cNvGrpSpPr>
          <p:nvPr/>
        </p:nvGrpSpPr>
        <p:grpSpPr bwMode="auto">
          <a:xfrm rot="-3813794">
            <a:off x="1899443" y="5912669"/>
            <a:ext cx="144463" cy="215900"/>
            <a:chOff x="3424" y="2024"/>
            <a:chExt cx="726" cy="816"/>
          </a:xfrm>
        </p:grpSpPr>
        <p:sp>
          <p:nvSpPr>
            <p:cNvPr id="345" name="AutoShape 35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6" name="Oval 35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7" name="Oval 35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8" name="Oval 35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9" name="Oval 36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50" name="Group 361"/>
          <p:cNvGrpSpPr>
            <a:grpSpLocks/>
          </p:cNvGrpSpPr>
          <p:nvPr/>
        </p:nvGrpSpPr>
        <p:grpSpPr bwMode="auto">
          <a:xfrm rot="10800000">
            <a:off x="2165350" y="5934100"/>
            <a:ext cx="144463" cy="215900"/>
            <a:chOff x="3424" y="2024"/>
            <a:chExt cx="726" cy="816"/>
          </a:xfrm>
        </p:grpSpPr>
        <p:sp>
          <p:nvSpPr>
            <p:cNvPr id="351" name="AutoShape 36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2" name="Oval 36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3" name="Oval 36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4" name="Oval 36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5" name="Oval 36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56" name="Group 367"/>
          <p:cNvGrpSpPr>
            <a:grpSpLocks/>
          </p:cNvGrpSpPr>
          <p:nvPr/>
        </p:nvGrpSpPr>
        <p:grpSpPr bwMode="auto">
          <a:xfrm>
            <a:off x="2293938" y="5948387"/>
            <a:ext cx="144462" cy="215900"/>
            <a:chOff x="3424" y="2024"/>
            <a:chExt cx="726" cy="816"/>
          </a:xfrm>
        </p:grpSpPr>
        <p:sp>
          <p:nvSpPr>
            <p:cNvPr id="357" name="AutoShape 36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8" name="Oval 36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9" name="Oval 37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0" name="Oval 37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1" name="Oval 37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62" name="Group 373"/>
          <p:cNvGrpSpPr>
            <a:grpSpLocks/>
          </p:cNvGrpSpPr>
          <p:nvPr/>
        </p:nvGrpSpPr>
        <p:grpSpPr bwMode="auto">
          <a:xfrm rot="-3752987">
            <a:off x="2331244" y="5841231"/>
            <a:ext cx="144462" cy="215900"/>
            <a:chOff x="3424" y="2024"/>
            <a:chExt cx="726" cy="816"/>
          </a:xfrm>
        </p:grpSpPr>
        <p:sp>
          <p:nvSpPr>
            <p:cNvPr id="363" name="AutoShape 37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4" name="Oval 37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5" name="Oval 37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6" name="Oval 37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7" name="Oval 37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68" name="Group 379"/>
          <p:cNvGrpSpPr>
            <a:grpSpLocks/>
          </p:cNvGrpSpPr>
          <p:nvPr/>
        </p:nvGrpSpPr>
        <p:grpSpPr bwMode="auto">
          <a:xfrm>
            <a:off x="2366963" y="5948387"/>
            <a:ext cx="144462" cy="215900"/>
            <a:chOff x="3424" y="2024"/>
            <a:chExt cx="726" cy="816"/>
          </a:xfrm>
        </p:grpSpPr>
        <p:sp>
          <p:nvSpPr>
            <p:cNvPr id="369" name="AutoShape 38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0" name="Oval 38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1" name="Oval 38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2" name="Oval 38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3" name="Oval 38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74" name="Group 385"/>
          <p:cNvGrpSpPr>
            <a:grpSpLocks/>
          </p:cNvGrpSpPr>
          <p:nvPr/>
        </p:nvGrpSpPr>
        <p:grpSpPr bwMode="auto">
          <a:xfrm>
            <a:off x="1589088" y="4419625"/>
            <a:ext cx="144462" cy="215900"/>
            <a:chOff x="3424" y="2024"/>
            <a:chExt cx="726" cy="816"/>
          </a:xfrm>
        </p:grpSpPr>
        <p:sp>
          <p:nvSpPr>
            <p:cNvPr id="375" name="AutoShape 38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6" name="Oval 38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7" name="Oval 38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8" name="Oval 38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9" name="Oval 39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80" name="Group 391"/>
          <p:cNvGrpSpPr>
            <a:grpSpLocks/>
          </p:cNvGrpSpPr>
          <p:nvPr/>
        </p:nvGrpSpPr>
        <p:grpSpPr bwMode="auto">
          <a:xfrm rot="1474449">
            <a:off x="1733550" y="4419625"/>
            <a:ext cx="144463" cy="215900"/>
            <a:chOff x="3424" y="2024"/>
            <a:chExt cx="726" cy="816"/>
          </a:xfrm>
        </p:grpSpPr>
        <p:sp>
          <p:nvSpPr>
            <p:cNvPr id="381" name="AutoShape 39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2" name="Oval 39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3" name="Oval 39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4" name="Oval 39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5" name="Oval 39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86" name="Group 397"/>
          <p:cNvGrpSpPr>
            <a:grpSpLocks/>
          </p:cNvGrpSpPr>
          <p:nvPr/>
        </p:nvGrpSpPr>
        <p:grpSpPr bwMode="auto">
          <a:xfrm rot="-3813794">
            <a:off x="1553368" y="4528369"/>
            <a:ext cx="144463" cy="215900"/>
            <a:chOff x="3424" y="2024"/>
            <a:chExt cx="726" cy="816"/>
          </a:xfrm>
        </p:grpSpPr>
        <p:sp>
          <p:nvSpPr>
            <p:cNvPr id="387" name="AutoShape 39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8" name="Oval 39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9" name="Oval 40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0" name="Oval 40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1" name="Oval 40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92" name="Group 403"/>
          <p:cNvGrpSpPr>
            <a:grpSpLocks/>
          </p:cNvGrpSpPr>
          <p:nvPr/>
        </p:nvGrpSpPr>
        <p:grpSpPr bwMode="auto">
          <a:xfrm rot="10800000">
            <a:off x="1676400" y="4549800"/>
            <a:ext cx="144463" cy="215900"/>
            <a:chOff x="3424" y="2024"/>
            <a:chExt cx="726" cy="816"/>
          </a:xfrm>
        </p:grpSpPr>
        <p:sp>
          <p:nvSpPr>
            <p:cNvPr id="393" name="AutoShape 40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4" name="Oval 40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5" name="Oval 40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6" name="Oval 40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7" name="Oval 40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98" name="Group 409"/>
          <p:cNvGrpSpPr>
            <a:grpSpLocks/>
          </p:cNvGrpSpPr>
          <p:nvPr/>
        </p:nvGrpSpPr>
        <p:grpSpPr bwMode="auto">
          <a:xfrm>
            <a:off x="1804988" y="4564087"/>
            <a:ext cx="144462" cy="215900"/>
            <a:chOff x="3424" y="2024"/>
            <a:chExt cx="726" cy="816"/>
          </a:xfrm>
        </p:grpSpPr>
        <p:sp>
          <p:nvSpPr>
            <p:cNvPr id="399" name="AutoShape 41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0" name="Oval 41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1" name="Oval 41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2" name="Oval 41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3" name="Oval 41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04" name="Group 415"/>
          <p:cNvGrpSpPr>
            <a:grpSpLocks/>
          </p:cNvGrpSpPr>
          <p:nvPr/>
        </p:nvGrpSpPr>
        <p:grpSpPr bwMode="auto">
          <a:xfrm rot="-3752987">
            <a:off x="1913732" y="4456931"/>
            <a:ext cx="144462" cy="215900"/>
            <a:chOff x="3424" y="2024"/>
            <a:chExt cx="726" cy="816"/>
          </a:xfrm>
        </p:grpSpPr>
        <p:sp>
          <p:nvSpPr>
            <p:cNvPr id="405" name="AutoShape 41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6" name="Oval 41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7" name="Oval 41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8" name="Oval 41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9" name="Oval 42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10" name="Group 421"/>
          <p:cNvGrpSpPr>
            <a:grpSpLocks/>
          </p:cNvGrpSpPr>
          <p:nvPr/>
        </p:nvGrpSpPr>
        <p:grpSpPr bwMode="auto">
          <a:xfrm>
            <a:off x="2092325" y="4564087"/>
            <a:ext cx="144463" cy="215900"/>
            <a:chOff x="3424" y="2024"/>
            <a:chExt cx="726" cy="816"/>
          </a:xfrm>
        </p:grpSpPr>
        <p:sp>
          <p:nvSpPr>
            <p:cNvPr id="411" name="AutoShape 42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2" name="Oval 42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3" name="Oval 42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4" name="Oval 42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5" name="Oval 42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16" name="Group 427"/>
          <p:cNvGrpSpPr>
            <a:grpSpLocks/>
          </p:cNvGrpSpPr>
          <p:nvPr/>
        </p:nvGrpSpPr>
        <p:grpSpPr bwMode="auto">
          <a:xfrm>
            <a:off x="1589088" y="4708550"/>
            <a:ext cx="144462" cy="215900"/>
            <a:chOff x="3424" y="2024"/>
            <a:chExt cx="726" cy="816"/>
          </a:xfrm>
        </p:grpSpPr>
        <p:sp>
          <p:nvSpPr>
            <p:cNvPr id="417" name="AutoShape 42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8" name="Oval 42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9" name="Oval 43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0" name="Oval 43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1" name="Oval 43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22" name="Group 433"/>
          <p:cNvGrpSpPr>
            <a:grpSpLocks/>
          </p:cNvGrpSpPr>
          <p:nvPr/>
        </p:nvGrpSpPr>
        <p:grpSpPr bwMode="auto">
          <a:xfrm rot="1474449">
            <a:off x="1733550" y="4708550"/>
            <a:ext cx="144463" cy="215900"/>
            <a:chOff x="3424" y="2024"/>
            <a:chExt cx="726" cy="816"/>
          </a:xfrm>
        </p:grpSpPr>
        <p:sp>
          <p:nvSpPr>
            <p:cNvPr id="423" name="AutoShape 43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4" name="Oval 43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5" name="Oval 43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6" name="Oval 43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7" name="Oval 43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28" name="Group 439"/>
          <p:cNvGrpSpPr>
            <a:grpSpLocks/>
          </p:cNvGrpSpPr>
          <p:nvPr/>
        </p:nvGrpSpPr>
        <p:grpSpPr bwMode="auto">
          <a:xfrm rot="-3813794">
            <a:off x="1553368" y="4817294"/>
            <a:ext cx="144463" cy="215900"/>
            <a:chOff x="3424" y="2024"/>
            <a:chExt cx="726" cy="816"/>
          </a:xfrm>
        </p:grpSpPr>
        <p:sp>
          <p:nvSpPr>
            <p:cNvPr id="429" name="AutoShape 44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0" name="Oval 44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1" name="Oval 44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2" name="Oval 44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3" name="Oval 44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34" name="Group 445"/>
          <p:cNvGrpSpPr>
            <a:grpSpLocks/>
          </p:cNvGrpSpPr>
          <p:nvPr/>
        </p:nvGrpSpPr>
        <p:grpSpPr bwMode="auto">
          <a:xfrm rot="10800000">
            <a:off x="1676400" y="4838725"/>
            <a:ext cx="144463" cy="215900"/>
            <a:chOff x="3424" y="2024"/>
            <a:chExt cx="726" cy="816"/>
          </a:xfrm>
        </p:grpSpPr>
        <p:sp>
          <p:nvSpPr>
            <p:cNvPr id="435" name="AutoShape 44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6" name="Oval 44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7" name="Oval 44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8" name="Oval 44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9" name="Oval 45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40" name="Group 451"/>
          <p:cNvGrpSpPr>
            <a:grpSpLocks/>
          </p:cNvGrpSpPr>
          <p:nvPr/>
        </p:nvGrpSpPr>
        <p:grpSpPr bwMode="auto">
          <a:xfrm>
            <a:off x="1804988" y="4853012"/>
            <a:ext cx="144462" cy="215900"/>
            <a:chOff x="3424" y="2024"/>
            <a:chExt cx="726" cy="816"/>
          </a:xfrm>
        </p:grpSpPr>
        <p:sp>
          <p:nvSpPr>
            <p:cNvPr id="441" name="AutoShape 45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2" name="Oval 45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3" name="Oval 45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4" name="Oval 45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5" name="Oval 45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46" name="Group 457"/>
          <p:cNvGrpSpPr>
            <a:grpSpLocks/>
          </p:cNvGrpSpPr>
          <p:nvPr/>
        </p:nvGrpSpPr>
        <p:grpSpPr bwMode="auto">
          <a:xfrm rot="-3752987">
            <a:off x="1913732" y="4745856"/>
            <a:ext cx="144462" cy="215900"/>
            <a:chOff x="3424" y="2024"/>
            <a:chExt cx="726" cy="816"/>
          </a:xfrm>
        </p:grpSpPr>
        <p:sp>
          <p:nvSpPr>
            <p:cNvPr id="447" name="AutoShape 45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8" name="Oval 45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9" name="Oval 46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0" name="Oval 46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1" name="Oval 46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52" name="Group 463"/>
          <p:cNvGrpSpPr>
            <a:grpSpLocks/>
          </p:cNvGrpSpPr>
          <p:nvPr/>
        </p:nvGrpSpPr>
        <p:grpSpPr bwMode="auto">
          <a:xfrm>
            <a:off x="2092325" y="4853012"/>
            <a:ext cx="144463" cy="215900"/>
            <a:chOff x="3424" y="2024"/>
            <a:chExt cx="726" cy="816"/>
          </a:xfrm>
        </p:grpSpPr>
        <p:sp>
          <p:nvSpPr>
            <p:cNvPr id="453" name="AutoShape 46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4" name="Oval 46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5" name="Oval 46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6" name="Oval 46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7" name="Oval 46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58" name="Group 469"/>
          <p:cNvGrpSpPr>
            <a:grpSpLocks/>
          </p:cNvGrpSpPr>
          <p:nvPr/>
        </p:nvGrpSpPr>
        <p:grpSpPr bwMode="auto">
          <a:xfrm>
            <a:off x="1617663" y="3873525"/>
            <a:ext cx="144462" cy="215900"/>
            <a:chOff x="3424" y="2024"/>
            <a:chExt cx="726" cy="816"/>
          </a:xfrm>
        </p:grpSpPr>
        <p:sp>
          <p:nvSpPr>
            <p:cNvPr id="459" name="AutoShape 47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0" name="Oval 47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1" name="Oval 47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2" name="Oval 47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3" name="Oval 47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64" name="Group 475"/>
          <p:cNvGrpSpPr>
            <a:grpSpLocks/>
          </p:cNvGrpSpPr>
          <p:nvPr/>
        </p:nvGrpSpPr>
        <p:grpSpPr bwMode="auto">
          <a:xfrm rot="1474449">
            <a:off x="1762125" y="3873525"/>
            <a:ext cx="144463" cy="215900"/>
            <a:chOff x="3424" y="2024"/>
            <a:chExt cx="726" cy="816"/>
          </a:xfrm>
        </p:grpSpPr>
        <p:sp>
          <p:nvSpPr>
            <p:cNvPr id="465" name="AutoShape 47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6" name="Oval 47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7" name="Oval 47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8" name="Oval 47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9" name="Oval 48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70" name="Group 481"/>
          <p:cNvGrpSpPr>
            <a:grpSpLocks/>
          </p:cNvGrpSpPr>
          <p:nvPr/>
        </p:nvGrpSpPr>
        <p:grpSpPr bwMode="auto">
          <a:xfrm rot="-3813794">
            <a:off x="1581943" y="3982269"/>
            <a:ext cx="144463" cy="215900"/>
            <a:chOff x="3424" y="2024"/>
            <a:chExt cx="726" cy="816"/>
          </a:xfrm>
        </p:grpSpPr>
        <p:sp>
          <p:nvSpPr>
            <p:cNvPr id="471" name="AutoShape 48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2" name="Oval 48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3" name="Oval 48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4" name="Oval 48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5" name="Oval 48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76" name="Group 487"/>
          <p:cNvGrpSpPr>
            <a:grpSpLocks/>
          </p:cNvGrpSpPr>
          <p:nvPr/>
        </p:nvGrpSpPr>
        <p:grpSpPr bwMode="auto">
          <a:xfrm rot="10800000">
            <a:off x="1704975" y="4003700"/>
            <a:ext cx="144463" cy="215900"/>
            <a:chOff x="3424" y="2024"/>
            <a:chExt cx="726" cy="816"/>
          </a:xfrm>
        </p:grpSpPr>
        <p:sp>
          <p:nvSpPr>
            <p:cNvPr id="477" name="AutoShape 48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8" name="Oval 48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9" name="Oval 49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0" name="Oval 49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1" name="Oval 49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82" name="Group 493"/>
          <p:cNvGrpSpPr>
            <a:grpSpLocks/>
          </p:cNvGrpSpPr>
          <p:nvPr/>
        </p:nvGrpSpPr>
        <p:grpSpPr bwMode="auto">
          <a:xfrm>
            <a:off x="1876425" y="3948137"/>
            <a:ext cx="144463" cy="215900"/>
            <a:chOff x="3424" y="2024"/>
            <a:chExt cx="726" cy="816"/>
          </a:xfrm>
        </p:grpSpPr>
        <p:sp>
          <p:nvSpPr>
            <p:cNvPr id="483" name="AutoShape 49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4" name="Oval 49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5" name="Oval 49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6" name="Oval 49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7" name="Oval 49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88" name="Group 499"/>
          <p:cNvGrpSpPr>
            <a:grpSpLocks/>
          </p:cNvGrpSpPr>
          <p:nvPr/>
        </p:nvGrpSpPr>
        <p:grpSpPr bwMode="auto">
          <a:xfrm rot="-3752987">
            <a:off x="2056607" y="3840981"/>
            <a:ext cx="144462" cy="215900"/>
            <a:chOff x="3424" y="2024"/>
            <a:chExt cx="726" cy="816"/>
          </a:xfrm>
        </p:grpSpPr>
        <p:sp>
          <p:nvSpPr>
            <p:cNvPr id="489" name="AutoShape 50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0" name="Oval 50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1" name="Oval 50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2" name="Oval 50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3" name="Oval 50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94" name="Group 505"/>
          <p:cNvGrpSpPr>
            <a:grpSpLocks/>
          </p:cNvGrpSpPr>
          <p:nvPr/>
        </p:nvGrpSpPr>
        <p:grpSpPr bwMode="auto">
          <a:xfrm>
            <a:off x="2092325" y="3948137"/>
            <a:ext cx="144463" cy="215900"/>
            <a:chOff x="3424" y="2024"/>
            <a:chExt cx="726" cy="816"/>
          </a:xfrm>
        </p:grpSpPr>
        <p:sp>
          <p:nvSpPr>
            <p:cNvPr id="495" name="AutoShape 50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6" name="Oval 50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7" name="Oval 50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8" name="Oval 50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9" name="Oval 51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00" name="Group 511"/>
          <p:cNvGrpSpPr>
            <a:grpSpLocks/>
          </p:cNvGrpSpPr>
          <p:nvPr/>
        </p:nvGrpSpPr>
        <p:grpSpPr bwMode="auto">
          <a:xfrm>
            <a:off x="1617663" y="4162450"/>
            <a:ext cx="144462" cy="215900"/>
            <a:chOff x="3424" y="2024"/>
            <a:chExt cx="726" cy="816"/>
          </a:xfrm>
        </p:grpSpPr>
        <p:sp>
          <p:nvSpPr>
            <p:cNvPr id="501" name="AutoShape 51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2" name="Oval 51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3" name="Oval 51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4" name="Oval 51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5" name="Oval 51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06" name="Group 517"/>
          <p:cNvGrpSpPr>
            <a:grpSpLocks/>
          </p:cNvGrpSpPr>
          <p:nvPr/>
        </p:nvGrpSpPr>
        <p:grpSpPr bwMode="auto">
          <a:xfrm rot="1474449">
            <a:off x="1762125" y="4162450"/>
            <a:ext cx="144463" cy="215900"/>
            <a:chOff x="3424" y="2024"/>
            <a:chExt cx="726" cy="816"/>
          </a:xfrm>
        </p:grpSpPr>
        <p:sp>
          <p:nvSpPr>
            <p:cNvPr id="507" name="AutoShape 51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8" name="Oval 51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9" name="Oval 52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0" name="Oval 52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1" name="Oval 52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12" name="Group 523"/>
          <p:cNvGrpSpPr>
            <a:grpSpLocks/>
          </p:cNvGrpSpPr>
          <p:nvPr/>
        </p:nvGrpSpPr>
        <p:grpSpPr bwMode="auto">
          <a:xfrm rot="-3813794">
            <a:off x="1581943" y="4271194"/>
            <a:ext cx="144463" cy="215900"/>
            <a:chOff x="3424" y="2024"/>
            <a:chExt cx="726" cy="816"/>
          </a:xfrm>
        </p:grpSpPr>
        <p:sp>
          <p:nvSpPr>
            <p:cNvPr id="513" name="AutoShape 52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4" name="Oval 52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5" name="Oval 52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6" name="Oval 52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7" name="Oval 52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18" name="Group 529"/>
          <p:cNvGrpSpPr>
            <a:grpSpLocks/>
          </p:cNvGrpSpPr>
          <p:nvPr/>
        </p:nvGrpSpPr>
        <p:grpSpPr bwMode="auto">
          <a:xfrm rot="10800000">
            <a:off x="1704975" y="4292625"/>
            <a:ext cx="144463" cy="215900"/>
            <a:chOff x="3424" y="2024"/>
            <a:chExt cx="726" cy="816"/>
          </a:xfrm>
        </p:grpSpPr>
        <p:sp>
          <p:nvSpPr>
            <p:cNvPr id="519" name="AutoShape 53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0" name="Oval 53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1" name="Oval 53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2" name="Oval 53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3" name="Oval 53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24" name="Group 535"/>
          <p:cNvGrpSpPr>
            <a:grpSpLocks/>
          </p:cNvGrpSpPr>
          <p:nvPr/>
        </p:nvGrpSpPr>
        <p:grpSpPr bwMode="auto">
          <a:xfrm>
            <a:off x="2092325" y="4221187"/>
            <a:ext cx="144463" cy="215900"/>
            <a:chOff x="3424" y="2024"/>
            <a:chExt cx="726" cy="816"/>
          </a:xfrm>
        </p:grpSpPr>
        <p:sp>
          <p:nvSpPr>
            <p:cNvPr id="525" name="AutoShape 53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6" name="Oval 53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7" name="Oval 53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8" name="Oval 53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9" name="Oval 54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30" name="Group 541"/>
          <p:cNvGrpSpPr>
            <a:grpSpLocks/>
          </p:cNvGrpSpPr>
          <p:nvPr/>
        </p:nvGrpSpPr>
        <p:grpSpPr bwMode="auto">
          <a:xfrm rot="-3752987">
            <a:off x="2056607" y="4129906"/>
            <a:ext cx="144462" cy="215900"/>
            <a:chOff x="3424" y="2024"/>
            <a:chExt cx="726" cy="816"/>
          </a:xfrm>
        </p:grpSpPr>
        <p:sp>
          <p:nvSpPr>
            <p:cNvPr id="531" name="AutoShape 54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2" name="Oval 54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3" name="Oval 54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4" name="Oval 54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5" name="Oval 54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36" name="Group 547"/>
          <p:cNvGrpSpPr>
            <a:grpSpLocks/>
          </p:cNvGrpSpPr>
          <p:nvPr/>
        </p:nvGrpSpPr>
        <p:grpSpPr bwMode="auto">
          <a:xfrm>
            <a:off x="2092325" y="4237062"/>
            <a:ext cx="144463" cy="215900"/>
            <a:chOff x="3424" y="2024"/>
            <a:chExt cx="726" cy="816"/>
          </a:xfrm>
        </p:grpSpPr>
        <p:sp>
          <p:nvSpPr>
            <p:cNvPr id="537" name="AutoShape 54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8" name="Oval 54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9" name="Oval 55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0" name="Oval 55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1" name="Oval 55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42" name="Group 553"/>
          <p:cNvGrpSpPr>
            <a:grpSpLocks/>
          </p:cNvGrpSpPr>
          <p:nvPr/>
        </p:nvGrpSpPr>
        <p:grpSpPr bwMode="auto">
          <a:xfrm>
            <a:off x="2092325" y="3859237"/>
            <a:ext cx="144463" cy="215900"/>
            <a:chOff x="3424" y="2024"/>
            <a:chExt cx="726" cy="816"/>
          </a:xfrm>
        </p:grpSpPr>
        <p:sp>
          <p:nvSpPr>
            <p:cNvPr id="543" name="AutoShape 55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4" name="Oval 55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5" name="Oval 55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6" name="Oval 55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7" name="Oval 55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48" name="Group 559"/>
          <p:cNvGrpSpPr>
            <a:grpSpLocks/>
          </p:cNvGrpSpPr>
          <p:nvPr/>
        </p:nvGrpSpPr>
        <p:grpSpPr bwMode="auto">
          <a:xfrm rot="1474449">
            <a:off x="2236788" y="3859237"/>
            <a:ext cx="144462" cy="215900"/>
            <a:chOff x="3424" y="2024"/>
            <a:chExt cx="726" cy="816"/>
          </a:xfrm>
        </p:grpSpPr>
        <p:sp>
          <p:nvSpPr>
            <p:cNvPr id="549" name="AutoShape 56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0" name="Oval 56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1" name="Oval 56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2" name="Oval 56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3" name="Oval 56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54" name="Group 565"/>
          <p:cNvGrpSpPr>
            <a:grpSpLocks/>
          </p:cNvGrpSpPr>
          <p:nvPr/>
        </p:nvGrpSpPr>
        <p:grpSpPr bwMode="auto">
          <a:xfrm rot="-3813794">
            <a:off x="2056607" y="3967981"/>
            <a:ext cx="144462" cy="215900"/>
            <a:chOff x="3424" y="2024"/>
            <a:chExt cx="726" cy="816"/>
          </a:xfrm>
        </p:grpSpPr>
        <p:sp>
          <p:nvSpPr>
            <p:cNvPr id="555" name="AutoShape 56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6" name="Oval 56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7" name="Oval 56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8" name="Oval 56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9" name="Oval 57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60" name="Group 571"/>
          <p:cNvGrpSpPr>
            <a:grpSpLocks/>
          </p:cNvGrpSpPr>
          <p:nvPr/>
        </p:nvGrpSpPr>
        <p:grpSpPr bwMode="auto">
          <a:xfrm rot="10800000">
            <a:off x="2035175" y="3989412"/>
            <a:ext cx="144463" cy="215900"/>
            <a:chOff x="3424" y="2024"/>
            <a:chExt cx="726" cy="816"/>
          </a:xfrm>
        </p:grpSpPr>
        <p:sp>
          <p:nvSpPr>
            <p:cNvPr id="561" name="AutoShape 57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2" name="Oval 57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3" name="Oval 57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4" name="Oval 57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5" name="Oval 57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66" name="Group 577"/>
          <p:cNvGrpSpPr>
            <a:grpSpLocks/>
          </p:cNvGrpSpPr>
          <p:nvPr/>
        </p:nvGrpSpPr>
        <p:grpSpPr bwMode="auto">
          <a:xfrm>
            <a:off x="2308225" y="4003700"/>
            <a:ext cx="144463" cy="215900"/>
            <a:chOff x="3424" y="2024"/>
            <a:chExt cx="726" cy="816"/>
          </a:xfrm>
        </p:grpSpPr>
        <p:sp>
          <p:nvSpPr>
            <p:cNvPr id="567" name="AutoShape 57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8" name="Oval 57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9" name="Oval 58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0" name="Oval 58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1" name="Oval 58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72" name="Group 583"/>
          <p:cNvGrpSpPr>
            <a:grpSpLocks/>
          </p:cNvGrpSpPr>
          <p:nvPr/>
        </p:nvGrpSpPr>
        <p:grpSpPr bwMode="auto">
          <a:xfrm rot="-3752987">
            <a:off x="2345531" y="3896544"/>
            <a:ext cx="144463" cy="215900"/>
            <a:chOff x="3424" y="2024"/>
            <a:chExt cx="726" cy="816"/>
          </a:xfrm>
        </p:grpSpPr>
        <p:sp>
          <p:nvSpPr>
            <p:cNvPr id="573" name="AutoShape 58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4" name="Oval 58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5" name="Oval 58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6" name="Oval 58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7" name="Oval 58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78" name="Group 589"/>
          <p:cNvGrpSpPr>
            <a:grpSpLocks/>
          </p:cNvGrpSpPr>
          <p:nvPr/>
        </p:nvGrpSpPr>
        <p:grpSpPr bwMode="auto">
          <a:xfrm>
            <a:off x="2381250" y="4003700"/>
            <a:ext cx="144463" cy="215900"/>
            <a:chOff x="3424" y="2024"/>
            <a:chExt cx="726" cy="816"/>
          </a:xfrm>
        </p:grpSpPr>
        <p:sp>
          <p:nvSpPr>
            <p:cNvPr id="579" name="AutoShape 59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0" name="Oval 59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1" name="Oval 59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2" name="Oval 59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3" name="Oval 59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84" name="Group 595"/>
          <p:cNvGrpSpPr>
            <a:grpSpLocks/>
          </p:cNvGrpSpPr>
          <p:nvPr/>
        </p:nvGrpSpPr>
        <p:grpSpPr bwMode="auto">
          <a:xfrm>
            <a:off x="1947863" y="4148162"/>
            <a:ext cx="144462" cy="215900"/>
            <a:chOff x="3424" y="2024"/>
            <a:chExt cx="726" cy="816"/>
          </a:xfrm>
        </p:grpSpPr>
        <p:sp>
          <p:nvSpPr>
            <p:cNvPr id="585" name="AutoShape 59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6" name="Oval 59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7" name="Oval 59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8" name="Oval 59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9" name="Oval 60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90" name="Group 601"/>
          <p:cNvGrpSpPr>
            <a:grpSpLocks/>
          </p:cNvGrpSpPr>
          <p:nvPr/>
        </p:nvGrpSpPr>
        <p:grpSpPr bwMode="auto">
          <a:xfrm rot="1474449">
            <a:off x="2236788" y="4148162"/>
            <a:ext cx="144462" cy="215900"/>
            <a:chOff x="3424" y="2024"/>
            <a:chExt cx="726" cy="816"/>
          </a:xfrm>
        </p:grpSpPr>
        <p:sp>
          <p:nvSpPr>
            <p:cNvPr id="591" name="AutoShape 60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2" name="Oval 60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3" name="Oval 60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4" name="Oval 60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5" name="Oval 60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96" name="Group 607"/>
          <p:cNvGrpSpPr>
            <a:grpSpLocks/>
          </p:cNvGrpSpPr>
          <p:nvPr/>
        </p:nvGrpSpPr>
        <p:grpSpPr bwMode="auto">
          <a:xfrm rot="-3813794">
            <a:off x="2056607" y="4256906"/>
            <a:ext cx="144462" cy="215900"/>
            <a:chOff x="3424" y="2024"/>
            <a:chExt cx="726" cy="816"/>
          </a:xfrm>
        </p:grpSpPr>
        <p:sp>
          <p:nvSpPr>
            <p:cNvPr id="597" name="AutoShape 60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8" name="Oval 60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9" name="Oval 61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0" name="Oval 61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1" name="Oval 61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02" name="Group 613"/>
          <p:cNvGrpSpPr>
            <a:grpSpLocks/>
          </p:cNvGrpSpPr>
          <p:nvPr/>
        </p:nvGrpSpPr>
        <p:grpSpPr bwMode="auto">
          <a:xfrm rot="10800000">
            <a:off x="2179638" y="4278337"/>
            <a:ext cx="144462" cy="215900"/>
            <a:chOff x="3424" y="2024"/>
            <a:chExt cx="726" cy="816"/>
          </a:xfrm>
        </p:grpSpPr>
        <p:sp>
          <p:nvSpPr>
            <p:cNvPr id="603" name="AutoShape 61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4" name="Oval 61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5" name="Oval 61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6" name="Oval 61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7" name="Oval 61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08" name="Group 619"/>
          <p:cNvGrpSpPr>
            <a:grpSpLocks/>
          </p:cNvGrpSpPr>
          <p:nvPr/>
        </p:nvGrpSpPr>
        <p:grpSpPr bwMode="auto">
          <a:xfrm>
            <a:off x="2308225" y="4292625"/>
            <a:ext cx="144463" cy="215900"/>
            <a:chOff x="3424" y="2024"/>
            <a:chExt cx="726" cy="816"/>
          </a:xfrm>
        </p:grpSpPr>
        <p:sp>
          <p:nvSpPr>
            <p:cNvPr id="609" name="AutoShape 62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0" name="Oval 62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1" name="Oval 62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2" name="Oval 62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3" name="Oval 62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14" name="Group 625"/>
          <p:cNvGrpSpPr>
            <a:grpSpLocks/>
          </p:cNvGrpSpPr>
          <p:nvPr/>
        </p:nvGrpSpPr>
        <p:grpSpPr bwMode="auto">
          <a:xfrm rot="-3752987">
            <a:off x="2345531" y="4185469"/>
            <a:ext cx="144463" cy="215900"/>
            <a:chOff x="3424" y="2024"/>
            <a:chExt cx="726" cy="816"/>
          </a:xfrm>
        </p:grpSpPr>
        <p:sp>
          <p:nvSpPr>
            <p:cNvPr id="615" name="AutoShape 62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6" name="Oval 62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7" name="Oval 62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8" name="Oval 62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9" name="Oval 63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20" name="Group 631"/>
          <p:cNvGrpSpPr>
            <a:grpSpLocks/>
          </p:cNvGrpSpPr>
          <p:nvPr/>
        </p:nvGrpSpPr>
        <p:grpSpPr bwMode="auto">
          <a:xfrm>
            <a:off x="2381250" y="4292625"/>
            <a:ext cx="144463" cy="215900"/>
            <a:chOff x="3424" y="2024"/>
            <a:chExt cx="726" cy="816"/>
          </a:xfrm>
        </p:grpSpPr>
        <p:sp>
          <p:nvSpPr>
            <p:cNvPr id="621" name="AutoShape 63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2" name="Oval 63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3" name="Oval 63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4" name="Oval 63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5" name="Oval 63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26" name="Group 637"/>
          <p:cNvGrpSpPr>
            <a:grpSpLocks/>
          </p:cNvGrpSpPr>
          <p:nvPr/>
        </p:nvGrpSpPr>
        <p:grpSpPr bwMode="auto">
          <a:xfrm>
            <a:off x="1876425" y="4435500"/>
            <a:ext cx="144463" cy="215900"/>
            <a:chOff x="3424" y="2024"/>
            <a:chExt cx="726" cy="816"/>
          </a:xfrm>
        </p:grpSpPr>
        <p:sp>
          <p:nvSpPr>
            <p:cNvPr id="627" name="AutoShape 63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8" name="Oval 63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9" name="Oval 64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0" name="Oval 64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1" name="Oval 64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32" name="Group 643"/>
          <p:cNvGrpSpPr>
            <a:grpSpLocks/>
          </p:cNvGrpSpPr>
          <p:nvPr/>
        </p:nvGrpSpPr>
        <p:grpSpPr bwMode="auto">
          <a:xfrm rot="1474449">
            <a:off x="2020888" y="4435500"/>
            <a:ext cx="144462" cy="215900"/>
            <a:chOff x="3424" y="2024"/>
            <a:chExt cx="726" cy="816"/>
          </a:xfrm>
        </p:grpSpPr>
        <p:sp>
          <p:nvSpPr>
            <p:cNvPr id="633" name="AutoShape 64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4" name="Oval 64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5" name="Oval 64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6" name="Oval 64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7" name="Oval 64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38" name="Group 649"/>
          <p:cNvGrpSpPr>
            <a:grpSpLocks/>
          </p:cNvGrpSpPr>
          <p:nvPr/>
        </p:nvGrpSpPr>
        <p:grpSpPr bwMode="auto">
          <a:xfrm rot="-3813794">
            <a:off x="1913731" y="4544244"/>
            <a:ext cx="144463" cy="215900"/>
            <a:chOff x="3424" y="2024"/>
            <a:chExt cx="726" cy="816"/>
          </a:xfrm>
        </p:grpSpPr>
        <p:sp>
          <p:nvSpPr>
            <p:cNvPr id="639" name="AutoShape 65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0" name="Oval 65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1" name="Oval 65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2" name="Oval 65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3" name="Oval 65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44" name="Group 655"/>
          <p:cNvGrpSpPr>
            <a:grpSpLocks/>
          </p:cNvGrpSpPr>
          <p:nvPr/>
        </p:nvGrpSpPr>
        <p:grpSpPr bwMode="auto">
          <a:xfrm rot="10800000">
            <a:off x="2179638" y="4565675"/>
            <a:ext cx="144462" cy="215900"/>
            <a:chOff x="3424" y="2024"/>
            <a:chExt cx="726" cy="816"/>
          </a:xfrm>
        </p:grpSpPr>
        <p:sp>
          <p:nvSpPr>
            <p:cNvPr id="645" name="AutoShape 65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6" name="Oval 65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7" name="Oval 65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8" name="Oval 65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9" name="Oval 66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50" name="Group 661"/>
          <p:cNvGrpSpPr>
            <a:grpSpLocks/>
          </p:cNvGrpSpPr>
          <p:nvPr/>
        </p:nvGrpSpPr>
        <p:grpSpPr bwMode="auto">
          <a:xfrm>
            <a:off x="2308225" y="4579962"/>
            <a:ext cx="144463" cy="215900"/>
            <a:chOff x="3424" y="2024"/>
            <a:chExt cx="726" cy="816"/>
          </a:xfrm>
        </p:grpSpPr>
        <p:sp>
          <p:nvSpPr>
            <p:cNvPr id="651" name="AutoShape 66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2" name="Oval 66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3" name="Oval 66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4" name="Oval 66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5" name="Oval 66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56" name="Group 667"/>
          <p:cNvGrpSpPr>
            <a:grpSpLocks/>
          </p:cNvGrpSpPr>
          <p:nvPr/>
        </p:nvGrpSpPr>
        <p:grpSpPr bwMode="auto">
          <a:xfrm rot="-3752987">
            <a:off x="2345532" y="4472806"/>
            <a:ext cx="144462" cy="215900"/>
            <a:chOff x="3424" y="2024"/>
            <a:chExt cx="726" cy="816"/>
          </a:xfrm>
        </p:grpSpPr>
        <p:sp>
          <p:nvSpPr>
            <p:cNvPr id="657" name="AutoShape 66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8" name="Oval 66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9" name="Oval 67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0" name="Oval 67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1" name="Oval 67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62" name="Group 673"/>
          <p:cNvGrpSpPr>
            <a:grpSpLocks/>
          </p:cNvGrpSpPr>
          <p:nvPr/>
        </p:nvGrpSpPr>
        <p:grpSpPr bwMode="auto">
          <a:xfrm>
            <a:off x="2381250" y="4579962"/>
            <a:ext cx="144463" cy="215900"/>
            <a:chOff x="3424" y="2024"/>
            <a:chExt cx="726" cy="816"/>
          </a:xfrm>
        </p:grpSpPr>
        <p:sp>
          <p:nvSpPr>
            <p:cNvPr id="663" name="AutoShape 67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4" name="Oval 67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5" name="Oval 67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6" name="Oval 67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7" name="Oval 67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68" name="Group 679"/>
          <p:cNvGrpSpPr>
            <a:grpSpLocks/>
          </p:cNvGrpSpPr>
          <p:nvPr/>
        </p:nvGrpSpPr>
        <p:grpSpPr bwMode="auto">
          <a:xfrm>
            <a:off x="2092325" y="4724425"/>
            <a:ext cx="144463" cy="215900"/>
            <a:chOff x="3424" y="2024"/>
            <a:chExt cx="726" cy="816"/>
          </a:xfrm>
        </p:grpSpPr>
        <p:sp>
          <p:nvSpPr>
            <p:cNvPr id="669" name="AutoShape 68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0" name="Oval 68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1" name="Oval 68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2" name="Oval 68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3" name="Oval 68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74" name="Group 685"/>
          <p:cNvGrpSpPr>
            <a:grpSpLocks/>
          </p:cNvGrpSpPr>
          <p:nvPr/>
        </p:nvGrpSpPr>
        <p:grpSpPr bwMode="auto">
          <a:xfrm rot="1474449">
            <a:off x="2236788" y="4724425"/>
            <a:ext cx="144462" cy="215900"/>
            <a:chOff x="3424" y="2024"/>
            <a:chExt cx="726" cy="816"/>
          </a:xfrm>
        </p:grpSpPr>
        <p:sp>
          <p:nvSpPr>
            <p:cNvPr id="675" name="AutoShape 68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6" name="Oval 68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7" name="Oval 68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8" name="Oval 68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9" name="Oval 69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80" name="Group 691"/>
          <p:cNvGrpSpPr>
            <a:grpSpLocks/>
          </p:cNvGrpSpPr>
          <p:nvPr/>
        </p:nvGrpSpPr>
        <p:grpSpPr bwMode="auto">
          <a:xfrm rot="-3813794">
            <a:off x="1913731" y="4833169"/>
            <a:ext cx="144463" cy="215900"/>
            <a:chOff x="3424" y="2024"/>
            <a:chExt cx="726" cy="816"/>
          </a:xfrm>
        </p:grpSpPr>
        <p:sp>
          <p:nvSpPr>
            <p:cNvPr id="681" name="AutoShape 69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2" name="Oval 69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3" name="Oval 69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4" name="Oval 69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5" name="Oval 69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86" name="Group 697"/>
          <p:cNvGrpSpPr>
            <a:grpSpLocks/>
          </p:cNvGrpSpPr>
          <p:nvPr/>
        </p:nvGrpSpPr>
        <p:grpSpPr bwMode="auto">
          <a:xfrm rot="10800000">
            <a:off x="2179638" y="4854600"/>
            <a:ext cx="144462" cy="215900"/>
            <a:chOff x="3424" y="2024"/>
            <a:chExt cx="726" cy="816"/>
          </a:xfrm>
        </p:grpSpPr>
        <p:sp>
          <p:nvSpPr>
            <p:cNvPr id="687" name="AutoShape 69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8" name="Oval 69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9" name="Oval 70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0" name="Oval 70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1" name="Oval 70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92" name="Group 703"/>
          <p:cNvGrpSpPr>
            <a:grpSpLocks/>
          </p:cNvGrpSpPr>
          <p:nvPr/>
        </p:nvGrpSpPr>
        <p:grpSpPr bwMode="auto">
          <a:xfrm>
            <a:off x="2308225" y="4868887"/>
            <a:ext cx="144463" cy="215900"/>
            <a:chOff x="3424" y="2024"/>
            <a:chExt cx="726" cy="816"/>
          </a:xfrm>
        </p:grpSpPr>
        <p:sp>
          <p:nvSpPr>
            <p:cNvPr id="693" name="AutoShape 70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4" name="Oval 70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5" name="Oval 70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6" name="Oval 70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7" name="Oval 70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98" name="Group 709"/>
          <p:cNvGrpSpPr>
            <a:grpSpLocks/>
          </p:cNvGrpSpPr>
          <p:nvPr/>
        </p:nvGrpSpPr>
        <p:grpSpPr bwMode="auto">
          <a:xfrm rot="-3752987">
            <a:off x="2345532" y="4761731"/>
            <a:ext cx="144462" cy="215900"/>
            <a:chOff x="3424" y="2024"/>
            <a:chExt cx="726" cy="816"/>
          </a:xfrm>
        </p:grpSpPr>
        <p:sp>
          <p:nvSpPr>
            <p:cNvPr id="699" name="AutoShape 71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0" name="Oval 71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1" name="Oval 71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2" name="Oval 71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3" name="Oval 71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04" name="Group 715"/>
          <p:cNvGrpSpPr>
            <a:grpSpLocks/>
          </p:cNvGrpSpPr>
          <p:nvPr/>
        </p:nvGrpSpPr>
        <p:grpSpPr bwMode="auto">
          <a:xfrm>
            <a:off x="2381250" y="4868887"/>
            <a:ext cx="144463" cy="215900"/>
            <a:chOff x="3424" y="2024"/>
            <a:chExt cx="726" cy="816"/>
          </a:xfrm>
        </p:grpSpPr>
        <p:sp>
          <p:nvSpPr>
            <p:cNvPr id="705" name="AutoShape 71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6" name="Oval 71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7" name="Oval 71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8" name="Oval 71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9" name="Oval 72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10" name="Group 721"/>
          <p:cNvGrpSpPr>
            <a:grpSpLocks/>
          </p:cNvGrpSpPr>
          <p:nvPr/>
        </p:nvGrpSpPr>
        <p:grpSpPr bwMode="auto">
          <a:xfrm>
            <a:off x="4143408" y="357166"/>
            <a:ext cx="576263" cy="576263"/>
            <a:chOff x="3424" y="2024"/>
            <a:chExt cx="726" cy="816"/>
          </a:xfrm>
        </p:grpSpPr>
        <p:sp>
          <p:nvSpPr>
            <p:cNvPr id="711" name="AutoShape 72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12" name="Oval 72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13" name="Oval 72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14" name="Oval 72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15" name="Oval 72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sp>
        <p:nvSpPr>
          <p:cNvPr id="716" name="Text Box 727"/>
          <p:cNvSpPr txBox="1">
            <a:spLocks noChangeArrowheads="1"/>
          </p:cNvSpPr>
          <p:nvPr/>
        </p:nvSpPr>
        <p:spPr bwMode="auto">
          <a:xfrm>
            <a:off x="4862546" y="404791"/>
            <a:ext cx="2265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 b="1">
                <a:solidFill>
                  <a:schemeClr val="bg1"/>
                </a:solidFill>
                <a:latin typeface="Calibri" pitchFamily="34" charset="0"/>
              </a:rPr>
              <a:t>8-20% NiO/ </a:t>
            </a:r>
            <a:r>
              <a:rPr lang="el-GR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α</a:t>
            </a:r>
            <a:r>
              <a:rPr lang="es-ES_tradnl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-Al</a:t>
            </a:r>
            <a:r>
              <a:rPr lang="es-ES_tradnl" sz="2000" b="1" baseline="-25000">
                <a:solidFill>
                  <a:schemeClr val="bg1"/>
                </a:solidFill>
                <a:latin typeface="Calibri" pitchFamily="34" charset="0"/>
                <a:cs typeface="Arial" charset="0"/>
              </a:rPr>
              <a:t>2</a:t>
            </a:r>
            <a:r>
              <a:rPr lang="es-ES_tradnl" sz="2000" b="1">
                <a:solidFill>
                  <a:schemeClr val="bg1"/>
                </a:solidFill>
                <a:latin typeface="Calibri" pitchFamily="34" charset="0"/>
                <a:cs typeface="Arial" charset="0"/>
              </a:rPr>
              <a:t>O</a:t>
            </a:r>
            <a:r>
              <a:rPr lang="es-ES_tradnl" sz="2000" b="1" baseline="-25000">
                <a:solidFill>
                  <a:schemeClr val="bg1"/>
                </a:solidFill>
                <a:latin typeface="Calibri" pitchFamily="34" charset="0"/>
                <a:cs typeface="Arial" charset="0"/>
              </a:rPr>
              <a:t>3</a:t>
            </a:r>
            <a:endParaRPr lang="el-GR" sz="2000" b="1" baseline="-25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17" name="Oval 728"/>
          <p:cNvSpPr>
            <a:spLocks noChangeArrowheads="1"/>
          </p:cNvSpPr>
          <p:nvPr/>
        </p:nvSpPr>
        <p:spPr bwMode="auto">
          <a:xfrm>
            <a:off x="2079625" y="4508525"/>
            <a:ext cx="1223963" cy="5762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718" name="Rectangle 729"/>
          <p:cNvSpPr>
            <a:spLocks noChangeArrowheads="1"/>
          </p:cNvSpPr>
          <p:nvPr/>
        </p:nvSpPr>
        <p:spPr bwMode="auto">
          <a:xfrm>
            <a:off x="4013200" y="5208612"/>
            <a:ext cx="2720975" cy="9366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8000">
                <a:srgbClr val="1F1F1F"/>
              </a:gs>
              <a:gs pos="9000">
                <a:srgbClr val="FFFFFF"/>
              </a:gs>
              <a:gs pos="21001">
                <a:srgbClr val="636363"/>
              </a:gs>
              <a:gs pos="26500">
                <a:srgbClr val="CFCFCF"/>
              </a:gs>
              <a:gs pos="33000">
                <a:srgbClr val="CFCFCF"/>
              </a:gs>
              <a:gs pos="38000">
                <a:srgbClr val="1F1F1F"/>
              </a:gs>
              <a:gs pos="39500">
                <a:srgbClr val="FFFFFF"/>
              </a:gs>
              <a:gs pos="50000">
                <a:srgbClr val="7F7F7F"/>
              </a:gs>
              <a:gs pos="60501">
                <a:srgbClr val="FFFFFF"/>
              </a:gs>
              <a:gs pos="62001">
                <a:srgbClr val="1F1F1F"/>
              </a:gs>
              <a:gs pos="67000">
                <a:srgbClr val="CFCFCF"/>
              </a:gs>
              <a:gs pos="73500">
                <a:srgbClr val="CFCFCF"/>
              </a:gs>
              <a:gs pos="78999">
                <a:srgbClr val="636363"/>
              </a:gs>
              <a:gs pos="91000">
                <a:srgbClr val="FFFFFF"/>
              </a:gs>
              <a:gs pos="92000">
                <a:srgbClr val="1F1F1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719" name="Rectangle 730"/>
          <p:cNvSpPr>
            <a:spLocks noChangeArrowheads="1"/>
          </p:cNvSpPr>
          <p:nvPr/>
        </p:nvSpPr>
        <p:spPr bwMode="auto">
          <a:xfrm>
            <a:off x="3997325" y="5208612"/>
            <a:ext cx="1871663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77777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>
              <a:latin typeface="+mn-lt"/>
            </a:endParaRPr>
          </a:p>
        </p:txBody>
      </p:sp>
      <p:sp>
        <p:nvSpPr>
          <p:cNvPr id="720" name="Rectangle 731"/>
          <p:cNvSpPr>
            <a:spLocks noChangeArrowheads="1"/>
          </p:cNvSpPr>
          <p:nvPr/>
        </p:nvSpPr>
        <p:spPr bwMode="auto">
          <a:xfrm>
            <a:off x="6734175" y="5208612"/>
            <a:ext cx="226695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77777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>
              <a:latin typeface="+mn-lt"/>
            </a:endParaRPr>
          </a:p>
        </p:txBody>
      </p:sp>
      <p:grpSp>
        <p:nvGrpSpPr>
          <p:cNvPr id="721" name="Group 733"/>
          <p:cNvGrpSpPr>
            <a:grpSpLocks/>
          </p:cNvGrpSpPr>
          <p:nvPr/>
        </p:nvGrpSpPr>
        <p:grpSpPr bwMode="auto">
          <a:xfrm flipH="1">
            <a:off x="7742238" y="5280050"/>
            <a:ext cx="1401762" cy="720725"/>
            <a:chOff x="2608" y="2795"/>
            <a:chExt cx="363" cy="136"/>
          </a:xfrm>
        </p:grpSpPr>
        <p:sp>
          <p:nvSpPr>
            <p:cNvPr id="722" name="Oval 734"/>
            <p:cNvSpPr>
              <a:spLocks noChangeArrowheads="1"/>
            </p:cNvSpPr>
            <p:nvPr/>
          </p:nvSpPr>
          <p:spPr bwMode="auto">
            <a:xfrm>
              <a:off x="2608" y="2795"/>
              <a:ext cx="363" cy="13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23" name="Oval 735"/>
            <p:cNvSpPr>
              <a:spLocks noChangeArrowheads="1"/>
            </p:cNvSpPr>
            <p:nvPr/>
          </p:nvSpPr>
          <p:spPr bwMode="auto">
            <a:xfrm>
              <a:off x="2614" y="2808"/>
              <a:ext cx="266" cy="11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24" name="Oval 736"/>
            <p:cNvSpPr>
              <a:spLocks noChangeArrowheads="1"/>
            </p:cNvSpPr>
            <p:nvPr/>
          </p:nvSpPr>
          <p:spPr bwMode="auto">
            <a:xfrm>
              <a:off x="2608" y="2830"/>
              <a:ext cx="181" cy="71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9999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sp>
        <p:nvSpPr>
          <p:cNvPr id="725" name="Text Box 749"/>
          <p:cNvSpPr txBox="1">
            <a:spLocks noChangeArrowheads="1"/>
          </p:cNvSpPr>
          <p:nvPr/>
        </p:nvSpPr>
        <p:spPr bwMode="auto">
          <a:xfrm>
            <a:off x="7308850" y="4487887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Radiación Convección</a:t>
            </a:r>
          </a:p>
        </p:txBody>
      </p:sp>
      <p:sp>
        <p:nvSpPr>
          <p:cNvPr id="726" name="Text Box 750"/>
          <p:cNvSpPr txBox="1">
            <a:spLocks noChangeArrowheads="1"/>
          </p:cNvSpPr>
          <p:nvPr/>
        </p:nvSpPr>
        <p:spPr bwMode="auto">
          <a:xfrm>
            <a:off x="6734175" y="5353075"/>
            <a:ext cx="12239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T pared </a:t>
            </a:r>
          </a:p>
          <a:p>
            <a:pPr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externa</a:t>
            </a:r>
          </a:p>
        </p:txBody>
      </p:sp>
      <p:sp>
        <p:nvSpPr>
          <p:cNvPr id="727" name="Text Box 751"/>
          <p:cNvSpPr txBox="1">
            <a:spLocks noChangeArrowheads="1"/>
          </p:cNvSpPr>
          <p:nvPr/>
        </p:nvSpPr>
        <p:spPr bwMode="auto">
          <a:xfrm>
            <a:off x="5581650" y="4770462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Conducción</a:t>
            </a:r>
          </a:p>
        </p:txBody>
      </p:sp>
      <p:sp>
        <p:nvSpPr>
          <p:cNvPr id="728" name="Text Box 752"/>
          <p:cNvSpPr txBox="1">
            <a:spLocks noChangeArrowheads="1"/>
          </p:cNvSpPr>
          <p:nvPr/>
        </p:nvSpPr>
        <p:spPr bwMode="auto">
          <a:xfrm>
            <a:off x="4398963" y="6216675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T catalizador</a:t>
            </a:r>
          </a:p>
        </p:txBody>
      </p:sp>
      <p:grpSp>
        <p:nvGrpSpPr>
          <p:cNvPr id="729" name="Group 753"/>
          <p:cNvGrpSpPr>
            <a:grpSpLocks/>
          </p:cNvGrpSpPr>
          <p:nvPr/>
        </p:nvGrpSpPr>
        <p:grpSpPr bwMode="auto">
          <a:xfrm rot="5400000">
            <a:off x="4846638" y="5137175"/>
            <a:ext cx="1008062" cy="1008062"/>
            <a:chOff x="3424" y="2024"/>
            <a:chExt cx="726" cy="816"/>
          </a:xfrm>
        </p:grpSpPr>
        <p:sp>
          <p:nvSpPr>
            <p:cNvPr id="730" name="AutoShape 75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1" name="Oval 75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2" name="Oval 75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3" name="Oval 75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4" name="Oval 75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35" name="Group 759"/>
          <p:cNvGrpSpPr>
            <a:grpSpLocks/>
          </p:cNvGrpSpPr>
          <p:nvPr/>
        </p:nvGrpSpPr>
        <p:grpSpPr bwMode="auto">
          <a:xfrm>
            <a:off x="4113213" y="5165750"/>
            <a:ext cx="1008062" cy="1008062"/>
            <a:chOff x="3424" y="2024"/>
            <a:chExt cx="726" cy="816"/>
          </a:xfrm>
        </p:grpSpPr>
        <p:sp>
          <p:nvSpPr>
            <p:cNvPr id="736" name="AutoShape 76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7" name="Oval 76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8" name="Oval 76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9" name="Oval 76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40" name="Oval 76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sp>
        <p:nvSpPr>
          <p:cNvPr id="741" name="Freeform 766"/>
          <p:cNvSpPr>
            <a:spLocks/>
          </p:cNvSpPr>
          <p:nvPr/>
        </p:nvSpPr>
        <p:spPr bwMode="auto">
          <a:xfrm>
            <a:off x="5207000" y="5265762"/>
            <a:ext cx="1512888" cy="792163"/>
          </a:xfrm>
          <a:custGeom>
            <a:avLst/>
            <a:gdLst>
              <a:gd name="T0" fmla="*/ 1512888 w 953"/>
              <a:gd name="T1" fmla="*/ 0 h 499"/>
              <a:gd name="T2" fmla="*/ 1439863 w 953"/>
              <a:gd name="T3" fmla="*/ 287338 h 499"/>
              <a:gd name="T4" fmla="*/ 1079500 w 953"/>
              <a:gd name="T5" fmla="*/ 503238 h 499"/>
              <a:gd name="T6" fmla="*/ 0 w 953"/>
              <a:gd name="T7" fmla="*/ 792163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953"/>
              <a:gd name="T13" fmla="*/ 0 h 499"/>
              <a:gd name="T14" fmla="*/ 953 w 953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3" h="499">
                <a:moveTo>
                  <a:pt x="953" y="0"/>
                </a:moveTo>
                <a:cubicBezTo>
                  <a:pt x="953" y="64"/>
                  <a:pt x="953" y="128"/>
                  <a:pt x="907" y="181"/>
                </a:cubicBezTo>
                <a:cubicBezTo>
                  <a:pt x="861" y="234"/>
                  <a:pt x="831" y="264"/>
                  <a:pt x="680" y="317"/>
                </a:cubicBezTo>
                <a:cubicBezTo>
                  <a:pt x="529" y="370"/>
                  <a:pt x="113" y="469"/>
                  <a:pt x="0" y="499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742" name="Line 767"/>
          <p:cNvSpPr>
            <a:spLocks noChangeShapeType="1"/>
          </p:cNvSpPr>
          <p:nvPr/>
        </p:nvSpPr>
        <p:spPr bwMode="auto">
          <a:xfrm>
            <a:off x="6516688" y="5711850"/>
            <a:ext cx="3603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743" name="Text Box 768"/>
          <p:cNvSpPr txBox="1">
            <a:spLocks noChangeArrowheads="1"/>
          </p:cNvSpPr>
          <p:nvPr/>
        </p:nvSpPr>
        <p:spPr bwMode="auto">
          <a:xfrm>
            <a:off x="6445250" y="6562750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latin typeface="Calibri" pitchFamily="34" charset="0"/>
              </a:rPr>
              <a:t>100 </a:t>
            </a:r>
            <a:r>
              <a:rPr lang="en-US">
                <a:latin typeface="Calibri" pitchFamily="34" charset="0"/>
                <a:cs typeface="Arial" charset="0"/>
              </a:rPr>
              <a:t>º C</a:t>
            </a:r>
          </a:p>
        </p:txBody>
      </p:sp>
      <p:sp>
        <p:nvSpPr>
          <p:cNvPr id="744" name="Text Box 722"/>
          <p:cNvSpPr txBox="1">
            <a:spLocks noChangeArrowheads="1"/>
          </p:cNvSpPr>
          <p:nvPr/>
        </p:nvSpPr>
        <p:spPr bwMode="auto">
          <a:xfrm>
            <a:off x="546100" y="2216175"/>
            <a:ext cx="3529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s-ES" b="1" dirty="0">
                <a:latin typeface="Calibri" pitchFamily="34" charset="0"/>
              </a:rPr>
              <a:t>  GHVS bajas </a:t>
            </a:r>
          </a:p>
        </p:txBody>
      </p:sp>
      <p:sp>
        <p:nvSpPr>
          <p:cNvPr id="745" name="AutoShape 739"/>
          <p:cNvSpPr>
            <a:spLocks noChangeArrowheads="1"/>
          </p:cNvSpPr>
          <p:nvPr/>
        </p:nvSpPr>
        <p:spPr bwMode="auto">
          <a:xfrm>
            <a:off x="5214938" y="1643087"/>
            <a:ext cx="358775" cy="1093788"/>
          </a:xfrm>
          <a:prstGeom prst="upArrow">
            <a:avLst>
              <a:gd name="adj1" fmla="val 50000"/>
              <a:gd name="adj2" fmla="val 762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746" name="Rectangle 741"/>
          <p:cNvSpPr>
            <a:spLocks noChangeArrowheads="1"/>
          </p:cNvSpPr>
          <p:nvPr/>
        </p:nvSpPr>
        <p:spPr bwMode="auto">
          <a:xfrm>
            <a:off x="3209925" y="2936900"/>
            <a:ext cx="3097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latin typeface="Calibri" pitchFamily="34" charset="0"/>
              </a:rPr>
              <a:t>cantidad de catalizador</a:t>
            </a:r>
          </a:p>
        </p:txBody>
      </p:sp>
      <p:pic>
        <p:nvPicPr>
          <p:cNvPr id="747" name="Picture 743" descr="F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13" y="1857400"/>
            <a:ext cx="15128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" name="AutoShape 744"/>
          <p:cNvSpPr>
            <a:spLocks noChangeArrowheads="1"/>
          </p:cNvSpPr>
          <p:nvPr/>
        </p:nvSpPr>
        <p:spPr bwMode="auto">
          <a:xfrm>
            <a:off x="2490788" y="2144737"/>
            <a:ext cx="576262" cy="5762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749" name="Picture 746"/>
          <p:cNvPicPr>
            <a:picLocks noChangeAspect="1" noChangeArrowheads="1"/>
          </p:cNvPicPr>
          <p:nvPr/>
        </p:nvPicPr>
        <p:blipFill>
          <a:blip r:embed="rId4" cstate="print"/>
          <a:srcRect l="31543" t="24414" r="45573" b="46072"/>
          <a:stretch>
            <a:fillRect/>
          </a:stretch>
        </p:blipFill>
        <p:spPr bwMode="auto">
          <a:xfrm>
            <a:off x="6572250" y="1428775"/>
            <a:ext cx="1873250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0" name="Rectangle 747"/>
          <p:cNvSpPr>
            <a:spLocks noChangeArrowheads="1"/>
          </p:cNvSpPr>
          <p:nvPr/>
        </p:nvSpPr>
        <p:spPr bwMode="auto">
          <a:xfrm>
            <a:off x="6143636" y="1133461"/>
            <a:ext cx="30972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dirty="0">
                <a:latin typeface="Calibri" pitchFamily="34" charset="0"/>
              </a:rPr>
              <a:t>Equipos más grandes </a:t>
            </a:r>
          </a:p>
        </p:txBody>
      </p:sp>
      <p:sp>
        <p:nvSpPr>
          <p:cNvPr id="751" name="AutoShape 748"/>
          <p:cNvSpPr>
            <a:spLocks noChangeArrowheads="1"/>
          </p:cNvSpPr>
          <p:nvPr/>
        </p:nvSpPr>
        <p:spPr bwMode="auto">
          <a:xfrm>
            <a:off x="7215188" y="3143275"/>
            <a:ext cx="576262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pic>
        <p:nvPicPr>
          <p:cNvPr id="752" name="Picture 750" descr="AG00550_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62900" y="3429025"/>
            <a:ext cx="11811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3" name="AutoShape 751"/>
          <p:cNvSpPr>
            <a:spLocks noChangeArrowheads="1"/>
          </p:cNvSpPr>
          <p:nvPr/>
        </p:nvSpPr>
        <p:spPr bwMode="auto">
          <a:xfrm>
            <a:off x="6357938" y="3714775"/>
            <a:ext cx="2305050" cy="32385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C9900"/>
              </a:gs>
              <a:gs pos="50000">
                <a:srgbClr val="FFFF66"/>
              </a:gs>
              <a:gs pos="100000">
                <a:srgbClr val="CC9900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7184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dirty="0">
                <a:latin typeface="+mn-lt"/>
              </a:rPr>
              <a:t>Incremento de costos</a:t>
            </a:r>
            <a:endParaRPr lang="es-ES" sz="1400" b="1" baseline="-25000" dirty="0">
              <a:latin typeface="+mn-lt"/>
            </a:endParaRPr>
          </a:p>
        </p:txBody>
      </p:sp>
      <p:sp>
        <p:nvSpPr>
          <p:cNvPr id="754" name="753 Rectángulo"/>
          <p:cNvSpPr/>
          <p:nvPr/>
        </p:nvSpPr>
        <p:spPr>
          <a:xfrm>
            <a:off x="357158" y="214290"/>
            <a:ext cx="371608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Debilidades </a:t>
            </a:r>
          </a:p>
        </p:txBody>
      </p:sp>
      <p:pic>
        <p:nvPicPr>
          <p:cNvPr id="757" name="Picture 2" descr="http://www.irinfo.org/articles/Images/2_1_2009_james_3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1" y="4147246"/>
            <a:ext cx="2914640" cy="2162134"/>
          </a:xfrm>
          <a:prstGeom prst="rect">
            <a:avLst/>
          </a:prstGeom>
          <a:noFill/>
        </p:spPr>
      </p:pic>
      <p:pic>
        <p:nvPicPr>
          <p:cNvPr id="77826" name="Picture 2" descr="http://www.mourik-usa.com/image/imag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285860"/>
            <a:ext cx="3429024" cy="5143537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7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6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2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8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1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0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3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9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2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5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8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1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4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7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0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6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9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2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5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8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4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7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3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6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9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2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5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8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1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4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7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0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3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6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9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2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5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8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1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4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7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0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3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6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9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2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5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8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1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4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0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3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6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9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2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8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500"/>
                            </p:stCondLst>
                            <p:childTnLst>
                              <p:par>
                                <p:cTn id="410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2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5"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8"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1" dur="5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4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7"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0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3" dur="500"/>
                                        <p:tgtEl>
                                          <p:spTgt spid="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6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9" dur="500"/>
                                        <p:tgtEl>
                                          <p:spTgt spid="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2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" dur="2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20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" dur="20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2" fill="hold">
                      <p:stCondLst>
                        <p:cond delay="indefinite"/>
                      </p:stCondLst>
                      <p:childTnLst>
                        <p:par>
                          <p:cTn id="453" fill="hold">
                            <p:stCondLst>
                              <p:cond delay="0"/>
                            </p:stCondLst>
                            <p:childTnLst>
                              <p:par>
                                <p:cTn id="4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6" grpId="0" animBg="1"/>
      <p:bldP spid="37" grpId="0" animBg="1"/>
      <p:bldP spid="716" grpId="0"/>
      <p:bldP spid="717" grpId="0" animBg="1"/>
      <p:bldP spid="717" grpId="1" animBg="1"/>
      <p:bldP spid="718" grpId="0" animBg="1"/>
      <p:bldP spid="719" grpId="0" animBg="1"/>
      <p:bldP spid="720" grpId="0" animBg="1"/>
      <p:bldP spid="725" grpId="0"/>
      <p:bldP spid="726" grpId="0"/>
      <p:bldP spid="727" grpId="0"/>
      <p:bldP spid="728" grpId="0"/>
      <p:bldP spid="741" grpId="0" animBg="1"/>
      <p:bldP spid="742" grpId="0" animBg="1"/>
      <p:bldP spid="743" grpId="0"/>
      <p:bldP spid="744" grpId="0"/>
      <p:bldP spid="745" grpId="0" animBg="1"/>
      <p:bldP spid="746" grpId="0"/>
      <p:bldP spid="748" grpId="0" animBg="1"/>
      <p:bldP spid="750" grpId="0"/>
      <p:bldP spid="751" grpId="0" animBg="1"/>
      <p:bldP spid="75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9"/>
          <p:cNvSpPr>
            <a:spLocks noChangeArrowheads="1"/>
          </p:cNvSpPr>
          <p:nvPr/>
        </p:nvSpPr>
        <p:spPr bwMode="auto">
          <a:xfrm>
            <a:off x="635000" y="3143250"/>
            <a:ext cx="3095625" cy="28082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8000">
                <a:srgbClr val="1F1F1F"/>
              </a:gs>
              <a:gs pos="9000">
                <a:srgbClr val="FFFFFF"/>
              </a:gs>
              <a:gs pos="21001">
                <a:srgbClr val="636363"/>
              </a:gs>
              <a:gs pos="26500">
                <a:srgbClr val="CFCFCF"/>
              </a:gs>
              <a:gs pos="33000">
                <a:srgbClr val="CFCFCF"/>
              </a:gs>
              <a:gs pos="38000">
                <a:srgbClr val="1F1F1F"/>
              </a:gs>
              <a:gs pos="39500">
                <a:srgbClr val="FFFFFF"/>
              </a:gs>
              <a:gs pos="50000">
                <a:srgbClr val="7F7F7F"/>
              </a:gs>
              <a:gs pos="60501">
                <a:srgbClr val="FFFFFF"/>
              </a:gs>
              <a:gs pos="62001">
                <a:srgbClr val="1F1F1F"/>
              </a:gs>
              <a:gs pos="67000">
                <a:srgbClr val="CFCFCF"/>
              </a:gs>
              <a:gs pos="73500">
                <a:srgbClr val="CFCFCF"/>
              </a:gs>
              <a:gs pos="78999">
                <a:srgbClr val="636363"/>
              </a:gs>
              <a:gs pos="91000">
                <a:srgbClr val="FFFFFF"/>
              </a:gs>
              <a:gs pos="92000">
                <a:srgbClr val="1F1F1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3" name="Rectangle 720"/>
          <p:cNvSpPr>
            <a:spLocks noChangeArrowheads="1"/>
          </p:cNvSpPr>
          <p:nvPr/>
        </p:nvSpPr>
        <p:spPr bwMode="auto">
          <a:xfrm>
            <a:off x="777875" y="3143250"/>
            <a:ext cx="2808288" cy="28082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80808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VE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495300" y="2928938"/>
            <a:ext cx="3095625" cy="2808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8000">
                <a:srgbClr val="1F1F1F"/>
              </a:gs>
              <a:gs pos="9000">
                <a:srgbClr val="FFFFFF"/>
              </a:gs>
              <a:gs pos="21001">
                <a:srgbClr val="636363"/>
              </a:gs>
              <a:gs pos="26500">
                <a:srgbClr val="CFCFCF"/>
              </a:gs>
              <a:gs pos="33000">
                <a:srgbClr val="CFCFCF"/>
              </a:gs>
              <a:gs pos="38000">
                <a:srgbClr val="1F1F1F"/>
              </a:gs>
              <a:gs pos="39500">
                <a:srgbClr val="FFFFFF"/>
              </a:gs>
              <a:gs pos="50000">
                <a:srgbClr val="7F7F7F"/>
              </a:gs>
              <a:gs pos="60501">
                <a:srgbClr val="FFFFFF"/>
              </a:gs>
              <a:gs pos="62001">
                <a:srgbClr val="1F1F1F"/>
              </a:gs>
              <a:gs pos="67000">
                <a:srgbClr val="CFCFCF"/>
              </a:gs>
              <a:gs pos="73500">
                <a:srgbClr val="CFCFCF"/>
              </a:gs>
              <a:gs pos="78999">
                <a:srgbClr val="636363"/>
              </a:gs>
              <a:gs pos="91000">
                <a:srgbClr val="FFFFFF"/>
              </a:gs>
              <a:gs pos="92000">
                <a:srgbClr val="1F1F1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38175" y="2928938"/>
            <a:ext cx="2808288" cy="2808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80808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>
              <a:latin typeface="+mn-lt"/>
            </a:endParaRPr>
          </a:p>
        </p:txBody>
      </p: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1446213" y="2928938"/>
            <a:ext cx="1223962" cy="28082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8000">
                <a:srgbClr val="1F1F1F"/>
              </a:gs>
              <a:gs pos="9000">
                <a:srgbClr val="FFFFFF"/>
              </a:gs>
              <a:gs pos="21001">
                <a:srgbClr val="636363"/>
              </a:gs>
              <a:gs pos="26500">
                <a:srgbClr val="CFCFCF"/>
              </a:gs>
              <a:gs pos="33000">
                <a:srgbClr val="CFCFCF"/>
              </a:gs>
              <a:gs pos="38000">
                <a:srgbClr val="1F1F1F"/>
              </a:gs>
              <a:gs pos="39500">
                <a:srgbClr val="FFFFFF"/>
              </a:gs>
              <a:gs pos="50000">
                <a:srgbClr val="7F7F7F"/>
              </a:gs>
              <a:gs pos="60501">
                <a:srgbClr val="FFFFFF"/>
              </a:gs>
              <a:gs pos="62001">
                <a:srgbClr val="1F1F1F"/>
              </a:gs>
              <a:gs pos="67000">
                <a:srgbClr val="CFCFCF"/>
              </a:gs>
              <a:gs pos="73500">
                <a:srgbClr val="CFCFCF"/>
              </a:gs>
              <a:gs pos="78999">
                <a:srgbClr val="636363"/>
              </a:gs>
              <a:gs pos="91000">
                <a:srgbClr val="FFFFFF"/>
              </a:gs>
              <a:gs pos="92000">
                <a:srgbClr val="1F1F1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1574800" y="2928938"/>
            <a:ext cx="936625" cy="28082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77777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>
              <a:latin typeface="+mn-lt"/>
            </a:endParaRPr>
          </a:p>
        </p:txBody>
      </p:sp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300038" y="388939"/>
            <a:ext cx="4700590" cy="4682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88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VE" sz="3200" b="1" kern="10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Patente N° 2158621 (1998)</a:t>
            </a:r>
          </a:p>
        </p:txBody>
      </p:sp>
      <p:sp>
        <p:nvSpPr>
          <p:cNvPr id="9" name="WordArt 6"/>
          <p:cNvSpPr>
            <a:spLocks noChangeArrowheads="1" noChangeShapeType="1" noTextEdit="1"/>
          </p:cNvSpPr>
          <p:nvPr/>
        </p:nvSpPr>
        <p:spPr bwMode="auto">
          <a:xfrm>
            <a:off x="250825" y="981075"/>
            <a:ext cx="8536017" cy="3047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88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VE" sz="3200" b="1" kern="1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/>
              </a:rPr>
              <a:t>Titulo: Producción de gas de síntesis por reformación de vapor utilizando un hardware catalizado</a:t>
            </a: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auto">
          <a:xfrm>
            <a:off x="285750" y="1428750"/>
            <a:ext cx="42481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88"/>
              </a:avLst>
            </a:prstTxWarp>
          </a:bodyPr>
          <a:lstStyle/>
          <a:p>
            <a:pPr algn="ctr"/>
            <a:r>
              <a:rPr lang="es-ES" sz="32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</a:rPr>
              <a:t>Asignado: Haldor Topsoe</a:t>
            </a:r>
          </a:p>
        </p:txBody>
      </p:sp>
      <p:pic>
        <p:nvPicPr>
          <p:cNvPr id="11" name="Picture 718"/>
          <p:cNvPicPr>
            <a:picLocks noChangeAspect="1" noChangeArrowheads="1"/>
          </p:cNvPicPr>
          <p:nvPr/>
        </p:nvPicPr>
        <p:blipFill>
          <a:blip r:embed="rId3" cstate="print"/>
          <a:srcRect l="32500" t="51111" r="50833" b="30000"/>
          <a:stretch>
            <a:fillRect/>
          </a:stretch>
        </p:blipFill>
        <p:spPr bwMode="auto">
          <a:xfrm>
            <a:off x="4067175" y="2133600"/>
            <a:ext cx="2016125" cy="1512888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EFCE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</p:pic>
      <p:grpSp>
        <p:nvGrpSpPr>
          <p:cNvPr id="12" name="Group 721"/>
          <p:cNvGrpSpPr>
            <a:grpSpLocks/>
          </p:cNvGrpSpPr>
          <p:nvPr/>
        </p:nvGrpSpPr>
        <p:grpSpPr bwMode="auto">
          <a:xfrm>
            <a:off x="777875" y="3430588"/>
            <a:ext cx="576263" cy="2016125"/>
            <a:chOff x="521" y="1706"/>
            <a:chExt cx="363" cy="1270"/>
          </a:xfrm>
        </p:grpSpPr>
        <p:grpSp>
          <p:nvGrpSpPr>
            <p:cNvPr id="13" name="Group 722"/>
            <p:cNvGrpSpPr>
              <a:grpSpLocks/>
            </p:cNvGrpSpPr>
            <p:nvPr/>
          </p:nvGrpSpPr>
          <p:grpSpPr bwMode="auto">
            <a:xfrm>
              <a:off x="612" y="2251"/>
              <a:ext cx="272" cy="136"/>
              <a:chOff x="2608" y="2795"/>
              <a:chExt cx="363" cy="136"/>
            </a:xfrm>
          </p:grpSpPr>
          <p:sp>
            <p:nvSpPr>
              <p:cNvPr id="25" name="Oval 723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26" name="Oval 724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27" name="Oval 725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</p:grpSp>
        <p:sp>
          <p:nvSpPr>
            <p:cNvPr id="14" name="Rectangle 726"/>
            <p:cNvSpPr>
              <a:spLocks noChangeArrowheads="1"/>
            </p:cNvSpPr>
            <p:nvPr/>
          </p:nvSpPr>
          <p:spPr bwMode="auto">
            <a:xfrm>
              <a:off x="521" y="2251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grpSp>
          <p:nvGrpSpPr>
            <p:cNvPr id="15" name="Group 727"/>
            <p:cNvGrpSpPr>
              <a:grpSpLocks/>
            </p:cNvGrpSpPr>
            <p:nvPr/>
          </p:nvGrpSpPr>
          <p:grpSpPr bwMode="auto">
            <a:xfrm>
              <a:off x="612" y="1706"/>
              <a:ext cx="272" cy="136"/>
              <a:chOff x="2608" y="2795"/>
              <a:chExt cx="363" cy="136"/>
            </a:xfrm>
          </p:grpSpPr>
          <p:sp>
            <p:nvSpPr>
              <p:cNvPr id="22" name="Oval 728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23" name="Oval 729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24" name="Oval 730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</p:grpSp>
        <p:sp>
          <p:nvSpPr>
            <p:cNvPr id="16" name="Rectangle 731"/>
            <p:cNvSpPr>
              <a:spLocks noChangeArrowheads="1"/>
            </p:cNvSpPr>
            <p:nvPr/>
          </p:nvSpPr>
          <p:spPr bwMode="auto">
            <a:xfrm>
              <a:off x="521" y="1706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grpSp>
          <p:nvGrpSpPr>
            <p:cNvPr id="17" name="Group 732"/>
            <p:cNvGrpSpPr>
              <a:grpSpLocks/>
            </p:cNvGrpSpPr>
            <p:nvPr/>
          </p:nvGrpSpPr>
          <p:grpSpPr bwMode="auto">
            <a:xfrm>
              <a:off x="612" y="2840"/>
              <a:ext cx="272" cy="136"/>
              <a:chOff x="2608" y="2795"/>
              <a:chExt cx="363" cy="136"/>
            </a:xfrm>
          </p:grpSpPr>
          <p:sp>
            <p:nvSpPr>
              <p:cNvPr id="19" name="Oval 733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20" name="Oval 734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21" name="Oval 735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</p:grpSp>
        <p:sp>
          <p:nvSpPr>
            <p:cNvPr id="18" name="Rectangle 736"/>
            <p:cNvSpPr>
              <a:spLocks noChangeArrowheads="1"/>
            </p:cNvSpPr>
            <p:nvPr/>
          </p:nvSpPr>
          <p:spPr bwMode="auto">
            <a:xfrm>
              <a:off x="521" y="2840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grpSp>
        <p:nvGrpSpPr>
          <p:cNvPr id="28" name="Group 737"/>
          <p:cNvGrpSpPr>
            <a:grpSpLocks/>
          </p:cNvGrpSpPr>
          <p:nvPr/>
        </p:nvGrpSpPr>
        <p:grpSpPr bwMode="auto">
          <a:xfrm flipH="1">
            <a:off x="2997200" y="3430588"/>
            <a:ext cx="576263" cy="2016125"/>
            <a:chOff x="521" y="1706"/>
            <a:chExt cx="363" cy="1270"/>
          </a:xfrm>
        </p:grpSpPr>
        <p:grpSp>
          <p:nvGrpSpPr>
            <p:cNvPr id="29" name="Group 738"/>
            <p:cNvGrpSpPr>
              <a:grpSpLocks/>
            </p:cNvGrpSpPr>
            <p:nvPr/>
          </p:nvGrpSpPr>
          <p:grpSpPr bwMode="auto">
            <a:xfrm>
              <a:off x="612" y="2251"/>
              <a:ext cx="272" cy="136"/>
              <a:chOff x="2608" y="2795"/>
              <a:chExt cx="363" cy="136"/>
            </a:xfrm>
          </p:grpSpPr>
          <p:sp>
            <p:nvSpPr>
              <p:cNvPr id="41" name="Oval 739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42" name="Oval 740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43" name="Oval 741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</p:grpSp>
        <p:sp>
          <p:nvSpPr>
            <p:cNvPr id="30" name="Rectangle 742"/>
            <p:cNvSpPr>
              <a:spLocks noChangeArrowheads="1"/>
            </p:cNvSpPr>
            <p:nvPr/>
          </p:nvSpPr>
          <p:spPr bwMode="auto">
            <a:xfrm>
              <a:off x="521" y="2251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grpSp>
          <p:nvGrpSpPr>
            <p:cNvPr id="31" name="Group 743"/>
            <p:cNvGrpSpPr>
              <a:grpSpLocks/>
            </p:cNvGrpSpPr>
            <p:nvPr/>
          </p:nvGrpSpPr>
          <p:grpSpPr bwMode="auto">
            <a:xfrm>
              <a:off x="612" y="1706"/>
              <a:ext cx="272" cy="136"/>
              <a:chOff x="2608" y="2795"/>
              <a:chExt cx="363" cy="136"/>
            </a:xfrm>
          </p:grpSpPr>
          <p:sp>
            <p:nvSpPr>
              <p:cNvPr id="38" name="Oval 744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39" name="Oval 745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40" name="Oval 746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</p:grpSp>
        <p:sp>
          <p:nvSpPr>
            <p:cNvPr id="32" name="Rectangle 747"/>
            <p:cNvSpPr>
              <a:spLocks noChangeArrowheads="1"/>
            </p:cNvSpPr>
            <p:nvPr/>
          </p:nvSpPr>
          <p:spPr bwMode="auto">
            <a:xfrm>
              <a:off x="521" y="1706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grpSp>
          <p:nvGrpSpPr>
            <p:cNvPr id="33" name="Group 748"/>
            <p:cNvGrpSpPr>
              <a:grpSpLocks/>
            </p:cNvGrpSpPr>
            <p:nvPr/>
          </p:nvGrpSpPr>
          <p:grpSpPr bwMode="auto">
            <a:xfrm>
              <a:off x="612" y="2840"/>
              <a:ext cx="272" cy="136"/>
              <a:chOff x="2608" y="2795"/>
              <a:chExt cx="363" cy="136"/>
            </a:xfrm>
          </p:grpSpPr>
          <p:sp>
            <p:nvSpPr>
              <p:cNvPr id="35" name="Oval 749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36" name="Oval 750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  <p:sp>
            <p:nvSpPr>
              <p:cNvPr id="37" name="Oval 751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/>
              </a:p>
            </p:txBody>
          </p:sp>
        </p:grpSp>
        <p:sp>
          <p:nvSpPr>
            <p:cNvPr id="34" name="Rectangle 752"/>
            <p:cNvSpPr>
              <a:spLocks noChangeArrowheads="1"/>
            </p:cNvSpPr>
            <p:nvPr/>
          </p:nvSpPr>
          <p:spPr bwMode="auto">
            <a:xfrm>
              <a:off x="521" y="2840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44" name="Rectangle 753"/>
          <p:cNvSpPr>
            <a:spLocks noChangeArrowheads="1"/>
          </p:cNvSpPr>
          <p:nvPr/>
        </p:nvSpPr>
        <p:spPr bwMode="auto">
          <a:xfrm>
            <a:off x="1585913" y="3143250"/>
            <a:ext cx="1223962" cy="28082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8000">
                <a:srgbClr val="1F1F1F"/>
              </a:gs>
              <a:gs pos="9000">
                <a:srgbClr val="FFFFFF"/>
              </a:gs>
              <a:gs pos="21001">
                <a:srgbClr val="636363"/>
              </a:gs>
              <a:gs pos="26500">
                <a:srgbClr val="CFCFCF"/>
              </a:gs>
              <a:gs pos="33000">
                <a:srgbClr val="CFCFCF"/>
              </a:gs>
              <a:gs pos="38000">
                <a:srgbClr val="1F1F1F"/>
              </a:gs>
              <a:gs pos="39500">
                <a:srgbClr val="FFFFFF"/>
              </a:gs>
              <a:gs pos="50000">
                <a:srgbClr val="7F7F7F"/>
              </a:gs>
              <a:gs pos="60501">
                <a:srgbClr val="FFFFFF"/>
              </a:gs>
              <a:gs pos="62001">
                <a:srgbClr val="1F1F1F"/>
              </a:gs>
              <a:gs pos="67000">
                <a:srgbClr val="CFCFCF"/>
              </a:gs>
              <a:gs pos="73500">
                <a:srgbClr val="CFCFCF"/>
              </a:gs>
              <a:gs pos="78999">
                <a:srgbClr val="636363"/>
              </a:gs>
              <a:gs pos="91000">
                <a:srgbClr val="FFFFFF"/>
              </a:gs>
              <a:gs pos="92000">
                <a:srgbClr val="1F1F1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45" name="Text Box 755"/>
          <p:cNvSpPr txBox="1">
            <a:spLocks noChangeArrowheads="1"/>
          </p:cNvSpPr>
          <p:nvPr/>
        </p:nvSpPr>
        <p:spPr bwMode="auto">
          <a:xfrm>
            <a:off x="4211638" y="3716338"/>
            <a:ext cx="3240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</a:rPr>
              <a:t>Washcoating</a:t>
            </a:r>
          </a:p>
        </p:txBody>
      </p:sp>
      <p:pic>
        <p:nvPicPr>
          <p:cNvPr id="46" name="Picture 756" descr="co04fresc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773238"/>
            <a:ext cx="2411412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754"/>
          <p:cNvSpPr>
            <a:spLocks noChangeArrowheads="1"/>
          </p:cNvSpPr>
          <p:nvPr/>
        </p:nvSpPr>
        <p:spPr bwMode="auto">
          <a:xfrm>
            <a:off x="1714500" y="3143250"/>
            <a:ext cx="936625" cy="28082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77777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VE"/>
          </a:p>
        </p:txBody>
      </p:sp>
      <p:sp>
        <p:nvSpPr>
          <p:cNvPr id="49" name="Rectangle 759" descr="images"/>
          <p:cNvSpPr>
            <a:spLocks noChangeArrowheads="1"/>
          </p:cNvSpPr>
          <p:nvPr/>
        </p:nvSpPr>
        <p:spPr bwMode="auto">
          <a:xfrm>
            <a:off x="1714480" y="3143248"/>
            <a:ext cx="928694" cy="285752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51" name="Rectangle 762"/>
          <p:cNvSpPr>
            <a:spLocks noChangeArrowheads="1"/>
          </p:cNvSpPr>
          <p:nvPr/>
        </p:nvSpPr>
        <p:spPr bwMode="auto">
          <a:xfrm>
            <a:off x="3940175" y="4660900"/>
            <a:ext cx="2720975" cy="9366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8000">
                <a:srgbClr val="1F1F1F"/>
              </a:gs>
              <a:gs pos="9000">
                <a:srgbClr val="FFFFFF"/>
              </a:gs>
              <a:gs pos="21001">
                <a:srgbClr val="636363"/>
              </a:gs>
              <a:gs pos="26500">
                <a:srgbClr val="CFCFCF"/>
              </a:gs>
              <a:gs pos="33000">
                <a:srgbClr val="CFCFCF"/>
              </a:gs>
              <a:gs pos="38000">
                <a:srgbClr val="1F1F1F"/>
              </a:gs>
              <a:gs pos="39500">
                <a:srgbClr val="FFFFFF"/>
              </a:gs>
              <a:gs pos="50000">
                <a:srgbClr val="7F7F7F"/>
              </a:gs>
              <a:gs pos="60501">
                <a:srgbClr val="FFFFFF"/>
              </a:gs>
              <a:gs pos="62001">
                <a:srgbClr val="1F1F1F"/>
              </a:gs>
              <a:gs pos="67000">
                <a:srgbClr val="CFCFCF"/>
              </a:gs>
              <a:gs pos="73500">
                <a:srgbClr val="CFCFCF"/>
              </a:gs>
              <a:gs pos="78999">
                <a:srgbClr val="636363"/>
              </a:gs>
              <a:gs pos="91000">
                <a:srgbClr val="FFFFFF"/>
              </a:gs>
              <a:gs pos="92000">
                <a:srgbClr val="1F1F1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52" name="Rectangle 763"/>
          <p:cNvSpPr>
            <a:spLocks noChangeArrowheads="1"/>
          </p:cNvSpPr>
          <p:nvPr/>
        </p:nvSpPr>
        <p:spPr bwMode="auto">
          <a:xfrm>
            <a:off x="3924300" y="4660900"/>
            <a:ext cx="1871663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77777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VE"/>
          </a:p>
        </p:txBody>
      </p:sp>
      <p:sp>
        <p:nvSpPr>
          <p:cNvPr id="53" name="Rectangle 764"/>
          <p:cNvSpPr>
            <a:spLocks noChangeArrowheads="1"/>
          </p:cNvSpPr>
          <p:nvPr/>
        </p:nvSpPr>
        <p:spPr bwMode="auto">
          <a:xfrm>
            <a:off x="6661150" y="4660900"/>
            <a:ext cx="226695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77777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VE"/>
          </a:p>
        </p:txBody>
      </p:sp>
      <p:grpSp>
        <p:nvGrpSpPr>
          <p:cNvPr id="54" name="Group 765"/>
          <p:cNvGrpSpPr>
            <a:grpSpLocks/>
          </p:cNvGrpSpPr>
          <p:nvPr/>
        </p:nvGrpSpPr>
        <p:grpSpPr bwMode="auto">
          <a:xfrm flipH="1">
            <a:off x="7669213" y="4732338"/>
            <a:ext cx="1401762" cy="720725"/>
            <a:chOff x="2608" y="2795"/>
            <a:chExt cx="363" cy="136"/>
          </a:xfrm>
        </p:grpSpPr>
        <p:sp>
          <p:nvSpPr>
            <p:cNvPr id="55" name="Oval 766"/>
            <p:cNvSpPr>
              <a:spLocks noChangeArrowheads="1"/>
            </p:cNvSpPr>
            <p:nvPr/>
          </p:nvSpPr>
          <p:spPr bwMode="auto">
            <a:xfrm>
              <a:off x="2608" y="2795"/>
              <a:ext cx="363" cy="13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56" name="Oval 767"/>
            <p:cNvSpPr>
              <a:spLocks noChangeArrowheads="1"/>
            </p:cNvSpPr>
            <p:nvPr/>
          </p:nvSpPr>
          <p:spPr bwMode="auto">
            <a:xfrm>
              <a:off x="2614" y="2808"/>
              <a:ext cx="266" cy="11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  <p:sp>
          <p:nvSpPr>
            <p:cNvPr id="57" name="Oval 768"/>
            <p:cNvSpPr>
              <a:spLocks noChangeArrowheads="1"/>
            </p:cNvSpPr>
            <p:nvPr/>
          </p:nvSpPr>
          <p:spPr bwMode="auto">
            <a:xfrm>
              <a:off x="2608" y="2830"/>
              <a:ext cx="181" cy="71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9999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/>
            </a:p>
          </p:txBody>
        </p:sp>
      </p:grpSp>
      <p:sp>
        <p:nvSpPr>
          <p:cNvPr id="58" name="Text Box 769"/>
          <p:cNvSpPr txBox="1">
            <a:spLocks noChangeArrowheads="1"/>
          </p:cNvSpPr>
          <p:nvPr/>
        </p:nvSpPr>
        <p:spPr bwMode="auto">
          <a:xfrm>
            <a:off x="7235825" y="3940175"/>
            <a:ext cx="143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</a:rPr>
              <a:t>Radiación Convección</a:t>
            </a:r>
          </a:p>
        </p:txBody>
      </p:sp>
      <p:sp>
        <p:nvSpPr>
          <p:cNvPr id="59" name="Text Box 770"/>
          <p:cNvSpPr txBox="1">
            <a:spLocks noChangeArrowheads="1"/>
          </p:cNvSpPr>
          <p:nvPr/>
        </p:nvSpPr>
        <p:spPr bwMode="auto">
          <a:xfrm>
            <a:off x="6661150" y="4805363"/>
            <a:ext cx="1223963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T pared </a:t>
            </a:r>
          </a:p>
          <a:p>
            <a:pPr>
              <a:spcBef>
                <a:spcPct val="50000"/>
              </a:spcBef>
            </a:pPr>
            <a:r>
              <a:rPr lang="es-ES"/>
              <a:t>externa</a:t>
            </a:r>
          </a:p>
        </p:txBody>
      </p:sp>
      <p:sp>
        <p:nvSpPr>
          <p:cNvPr id="60" name="Text Box 771"/>
          <p:cNvSpPr txBox="1">
            <a:spLocks noChangeArrowheads="1"/>
          </p:cNvSpPr>
          <p:nvPr/>
        </p:nvSpPr>
        <p:spPr bwMode="auto">
          <a:xfrm>
            <a:off x="5508625" y="4222750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solidFill>
                  <a:schemeClr val="bg1"/>
                </a:solidFill>
              </a:rPr>
              <a:t>Conducción</a:t>
            </a:r>
          </a:p>
        </p:txBody>
      </p:sp>
      <p:sp>
        <p:nvSpPr>
          <p:cNvPr id="61" name="Text Box 772"/>
          <p:cNvSpPr txBox="1">
            <a:spLocks noChangeArrowheads="1"/>
          </p:cNvSpPr>
          <p:nvPr/>
        </p:nvSpPr>
        <p:spPr bwMode="auto">
          <a:xfrm>
            <a:off x="4325938" y="566896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</a:rPr>
              <a:t>T catalizador</a:t>
            </a:r>
          </a:p>
        </p:txBody>
      </p:sp>
      <p:sp>
        <p:nvSpPr>
          <p:cNvPr id="62" name="Line 786"/>
          <p:cNvSpPr>
            <a:spLocks noChangeShapeType="1"/>
          </p:cNvSpPr>
          <p:nvPr/>
        </p:nvSpPr>
        <p:spPr bwMode="auto">
          <a:xfrm>
            <a:off x="6084888" y="4868863"/>
            <a:ext cx="719137" cy="1087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3" name="Text Box 787"/>
          <p:cNvSpPr txBox="1">
            <a:spLocks noChangeArrowheads="1"/>
          </p:cNvSpPr>
          <p:nvPr/>
        </p:nvSpPr>
        <p:spPr bwMode="auto">
          <a:xfrm>
            <a:off x="6875463" y="57340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>
                <a:solidFill>
                  <a:schemeClr val="bg1"/>
                </a:solidFill>
              </a:rPr>
              <a:t>5 </a:t>
            </a:r>
            <a:r>
              <a:rPr lang="en-US">
                <a:solidFill>
                  <a:schemeClr val="bg1"/>
                </a:solidFill>
                <a:cs typeface="Arial" charset="0"/>
              </a:rPr>
              <a:t>º C</a:t>
            </a:r>
          </a:p>
        </p:txBody>
      </p:sp>
      <p:sp>
        <p:nvSpPr>
          <p:cNvPr id="64" name="Rectangle 790" descr="images"/>
          <p:cNvSpPr>
            <a:spLocks noChangeArrowheads="1"/>
          </p:cNvSpPr>
          <p:nvPr/>
        </p:nvSpPr>
        <p:spPr bwMode="auto">
          <a:xfrm>
            <a:off x="3851275" y="4652963"/>
            <a:ext cx="1944688" cy="936625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/>
          </a:p>
        </p:txBody>
      </p:sp>
      <p:sp>
        <p:nvSpPr>
          <p:cNvPr id="65" name="Freeform 785"/>
          <p:cNvSpPr>
            <a:spLocks/>
          </p:cNvSpPr>
          <p:nvPr/>
        </p:nvSpPr>
        <p:spPr bwMode="auto">
          <a:xfrm>
            <a:off x="4000496" y="4718050"/>
            <a:ext cx="2646367" cy="211148"/>
          </a:xfrm>
          <a:custGeom>
            <a:avLst/>
            <a:gdLst>
              <a:gd name="T0" fmla="*/ 953 w 953"/>
              <a:gd name="T1" fmla="*/ 0 h 499"/>
              <a:gd name="T2" fmla="*/ 907 w 953"/>
              <a:gd name="T3" fmla="*/ 181 h 499"/>
              <a:gd name="T4" fmla="*/ 680 w 953"/>
              <a:gd name="T5" fmla="*/ 317 h 499"/>
              <a:gd name="T6" fmla="*/ 0 w 953"/>
              <a:gd name="T7" fmla="*/ 499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953"/>
              <a:gd name="T13" fmla="*/ 0 h 499"/>
              <a:gd name="T14" fmla="*/ 953 w 953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3" h="499">
                <a:moveTo>
                  <a:pt x="953" y="0"/>
                </a:moveTo>
                <a:cubicBezTo>
                  <a:pt x="953" y="64"/>
                  <a:pt x="953" y="128"/>
                  <a:pt x="907" y="181"/>
                </a:cubicBezTo>
                <a:cubicBezTo>
                  <a:pt x="861" y="234"/>
                  <a:pt x="831" y="264"/>
                  <a:pt x="680" y="317"/>
                </a:cubicBezTo>
                <a:cubicBezTo>
                  <a:pt x="529" y="370"/>
                  <a:pt x="113" y="469"/>
                  <a:pt x="0" y="499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VE"/>
          </a:p>
        </p:txBody>
      </p:sp>
      <p:grpSp>
        <p:nvGrpSpPr>
          <p:cNvPr id="66" name="Group 30"/>
          <p:cNvGrpSpPr>
            <a:grpSpLocks/>
          </p:cNvGrpSpPr>
          <p:nvPr/>
        </p:nvGrpSpPr>
        <p:grpSpPr bwMode="auto">
          <a:xfrm>
            <a:off x="638175" y="3216275"/>
            <a:ext cx="576263" cy="2016125"/>
            <a:chOff x="521" y="1706"/>
            <a:chExt cx="363" cy="1270"/>
          </a:xfrm>
        </p:grpSpPr>
        <p:grpSp>
          <p:nvGrpSpPr>
            <p:cNvPr id="67" name="Group 15"/>
            <p:cNvGrpSpPr>
              <a:grpSpLocks/>
            </p:cNvGrpSpPr>
            <p:nvPr/>
          </p:nvGrpSpPr>
          <p:grpSpPr bwMode="auto">
            <a:xfrm>
              <a:off x="612" y="2251"/>
              <a:ext cx="272" cy="136"/>
              <a:chOff x="2608" y="2795"/>
              <a:chExt cx="363" cy="136"/>
            </a:xfrm>
          </p:grpSpPr>
          <p:sp>
            <p:nvSpPr>
              <p:cNvPr id="79" name="Oval 16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80" name="Oval 17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81" name="Oval 18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521" y="2251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grpSp>
          <p:nvGrpSpPr>
            <p:cNvPr id="69" name="Group 20"/>
            <p:cNvGrpSpPr>
              <a:grpSpLocks/>
            </p:cNvGrpSpPr>
            <p:nvPr/>
          </p:nvGrpSpPr>
          <p:grpSpPr bwMode="auto">
            <a:xfrm>
              <a:off x="612" y="1706"/>
              <a:ext cx="272" cy="136"/>
              <a:chOff x="2608" y="2795"/>
              <a:chExt cx="363" cy="136"/>
            </a:xfrm>
          </p:grpSpPr>
          <p:sp>
            <p:nvSpPr>
              <p:cNvPr id="76" name="Oval 21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77" name="Oval 22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78" name="Oval 23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521" y="1706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grpSp>
          <p:nvGrpSpPr>
            <p:cNvPr id="71" name="Group 25"/>
            <p:cNvGrpSpPr>
              <a:grpSpLocks/>
            </p:cNvGrpSpPr>
            <p:nvPr/>
          </p:nvGrpSpPr>
          <p:grpSpPr bwMode="auto">
            <a:xfrm>
              <a:off x="612" y="2840"/>
              <a:ext cx="272" cy="136"/>
              <a:chOff x="2608" y="2795"/>
              <a:chExt cx="363" cy="136"/>
            </a:xfrm>
          </p:grpSpPr>
          <p:sp>
            <p:nvSpPr>
              <p:cNvPr id="73" name="Oval 26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74" name="Oval 27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75" name="Oval 28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72" name="Rectangle 29"/>
            <p:cNvSpPr>
              <a:spLocks noChangeArrowheads="1"/>
            </p:cNvSpPr>
            <p:nvPr/>
          </p:nvSpPr>
          <p:spPr bwMode="auto">
            <a:xfrm>
              <a:off x="521" y="2840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82" name="Group 31"/>
          <p:cNvGrpSpPr>
            <a:grpSpLocks/>
          </p:cNvGrpSpPr>
          <p:nvPr/>
        </p:nvGrpSpPr>
        <p:grpSpPr bwMode="auto">
          <a:xfrm flipH="1">
            <a:off x="2857500" y="3216275"/>
            <a:ext cx="576263" cy="2016125"/>
            <a:chOff x="521" y="1706"/>
            <a:chExt cx="363" cy="1270"/>
          </a:xfrm>
        </p:grpSpPr>
        <p:grpSp>
          <p:nvGrpSpPr>
            <p:cNvPr id="83" name="Group 32"/>
            <p:cNvGrpSpPr>
              <a:grpSpLocks/>
            </p:cNvGrpSpPr>
            <p:nvPr/>
          </p:nvGrpSpPr>
          <p:grpSpPr bwMode="auto">
            <a:xfrm>
              <a:off x="612" y="2251"/>
              <a:ext cx="272" cy="136"/>
              <a:chOff x="2608" y="2795"/>
              <a:chExt cx="363" cy="136"/>
            </a:xfrm>
          </p:grpSpPr>
          <p:sp>
            <p:nvSpPr>
              <p:cNvPr id="95" name="Oval 33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96" name="Oval 34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97" name="Oval 35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84" name="Rectangle 36"/>
            <p:cNvSpPr>
              <a:spLocks noChangeArrowheads="1"/>
            </p:cNvSpPr>
            <p:nvPr/>
          </p:nvSpPr>
          <p:spPr bwMode="auto">
            <a:xfrm>
              <a:off x="521" y="2251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grpSp>
          <p:nvGrpSpPr>
            <p:cNvPr id="85" name="Group 37"/>
            <p:cNvGrpSpPr>
              <a:grpSpLocks/>
            </p:cNvGrpSpPr>
            <p:nvPr/>
          </p:nvGrpSpPr>
          <p:grpSpPr bwMode="auto">
            <a:xfrm>
              <a:off x="612" y="1706"/>
              <a:ext cx="272" cy="136"/>
              <a:chOff x="2608" y="2795"/>
              <a:chExt cx="363" cy="136"/>
            </a:xfrm>
          </p:grpSpPr>
          <p:sp>
            <p:nvSpPr>
              <p:cNvPr id="92" name="Oval 38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93" name="Oval 39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94" name="Oval 40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86" name="Rectangle 41"/>
            <p:cNvSpPr>
              <a:spLocks noChangeArrowheads="1"/>
            </p:cNvSpPr>
            <p:nvPr/>
          </p:nvSpPr>
          <p:spPr bwMode="auto">
            <a:xfrm>
              <a:off x="521" y="1706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grpSp>
          <p:nvGrpSpPr>
            <p:cNvPr id="87" name="Group 42"/>
            <p:cNvGrpSpPr>
              <a:grpSpLocks/>
            </p:cNvGrpSpPr>
            <p:nvPr/>
          </p:nvGrpSpPr>
          <p:grpSpPr bwMode="auto">
            <a:xfrm>
              <a:off x="612" y="2840"/>
              <a:ext cx="272" cy="136"/>
              <a:chOff x="2608" y="2795"/>
              <a:chExt cx="363" cy="136"/>
            </a:xfrm>
          </p:grpSpPr>
          <p:sp>
            <p:nvSpPr>
              <p:cNvPr id="89" name="Oval 43"/>
              <p:cNvSpPr>
                <a:spLocks noChangeArrowheads="1"/>
              </p:cNvSpPr>
              <p:nvPr/>
            </p:nvSpPr>
            <p:spPr bwMode="auto">
              <a:xfrm>
                <a:off x="2608" y="2795"/>
                <a:ext cx="363" cy="136"/>
              </a:xfrm>
              <a:prstGeom prst="ellipse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99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90" name="Oval 44"/>
              <p:cNvSpPr>
                <a:spLocks noChangeArrowheads="1"/>
              </p:cNvSpPr>
              <p:nvPr/>
            </p:nvSpPr>
            <p:spPr bwMode="auto">
              <a:xfrm>
                <a:off x="2614" y="2808"/>
                <a:ext cx="266" cy="113"/>
              </a:xfrm>
              <a:prstGeom prst="ellipse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FFCC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  <p:sp>
            <p:nvSpPr>
              <p:cNvPr id="91" name="Oval 45"/>
              <p:cNvSpPr>
                <a:spLocks noChangeArrowheads="1"/>
              </p:cNvSpPr>
              <p:nvPr/>
            </p:nvSpPr>
            <p:spPr bwMode="auto">
              <a:xfrm>
                <a:off x="2608" y="2830"/>
                <a:ext cx="181" cy="71"/>
              </a:xfrm>
              <a:prstGeom prst="ellipse">
                <a:avLst/>
              </a:prstGeom>
              <a:gradFill rotWithShape="1">
                <a:gsLst>
                  <a:gs pos="0">
                    <a:srgbClr val="66FFFF"/>
                  </a:gs>
                  <a:gs pos="100000">
                    <a:srgbClr val="9999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>
                  <a:latin typeface="Calibri" pitchFamily="34" charset="0"/>
                </a:endParaRPr>
              </a:p>
            </p:txBody>
          </p:sp>
        </p:grpSp>
        <p:sp>
          <p:nvSpPr>
            <p:cNvPr id="88" name="Rectangle 46"/>
            <p:cNvSpPr>
              <a:spLocks noChangeArrowheads="1"/>
            </p:cNvSpPr>
            <p:nvPr/>
          </p:nvSpPr>
          <p:spPr bwMode="auto">
            <a:xfrm>
              <a:off x="521" y="2840"/>
              <a:ext cx="91" cy="136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1">
                  <a:srgbClr val="B2B2B2"/>
                </a:gs>
                <a:gs pos="34500">
                  <a:srgbClr val="292929"/>
                </a:gs>
                <a:gs pos="41000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499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98" name="Group 54"/>
          <p:cNvGrpSpPr>
            <a:grpSpLocks/>
          </p:cNvGrpSpPr>
          <p:nvPr/>
        </p:nvGrpSpPr>
        <p:grpSpPr bwMode="auto">
          <a:xfrm>
            <a:off x="1574800" y="4856163"/>
            <a:ext cx="144463" cy="215900"/>
            <a:chOff x="3424" y="2024"/>
            <a:chExt cx="726" cy="816"/>
          </a:xfrm>
        </p:grpSpPr>
        <p:sp>
          <p:nvSpPr>
            <p:cNvPr id="99" name="AutoShape 49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0" name="Oval 50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1" name="Oval 51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2" name="Oval 52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3" name="Oval 53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04" name="Group 55"/>
          <p:cNvGrpSpPr>
            <a:grpSpLocks/>
          </p:cNvGrpSpPr>
          <p:nvPr/>
        </p:nvGrpSpPr>
        <p:grpSpPr bwMode="auto">
          <a:xfrm rot="1474449">
            <a:off x="1719263" y="4856163"/>
            <a:ext cx="144462" cy="215900"/>
            <a:chOff x="3424" y="2024"/>
            <a:chExt cx="726" cy="816"/>
          </a:xfrm>
        </p:grpSpPr>
        <p:sp>
          <p:nvSpPr>
            <p:cNvPr id="105" name="AutoShape 5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6" name="Oval 5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7" name="Oval 5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8" name="Oval 5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09" name="Oval 6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10" name="Group 61"/>
          <p:cNvGrpSpPr>
            <a:grpSpLocks/>
          </p:cNvGrpSpPr>
          <p:nvPr/>
        </p:nvGrpSpPr>
        <p:grpSpPr bwMode="auto">
          <a:xfrm rot="-3813794">
            <a:off x="1539081" y="4964907"/>
            <a:ext cx="144463" cy="215900"/>
            <a:chOff x="3424" y="2024"/>
            <a:chExt cx="726" cy="816"/>
          </a:xfrm>
        </p:grpSpPr>
        <p:sp>
          <p:nvSpPr>
            <p:cNvPr id="111" name="AutoShape 6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2" name="Oval 6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3" name="Oval 6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4" name="Oval 6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5" name="Oval 6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16" name="Group 67"/>
          <p:cNvGrpSpPr>
            <a:grpSpLocks/>
          </p:cNvGrpSpPr>
          <p:nvPr/>
        </p:nvGrpSpPr>
        <p:grpSpPr bwMode="auto">
          <a:xfrm rot="10800000">
            <a:off x="1662113" y="4986338"/>
            <a:ext cx="144462" cy="215900"/>
            <a:chOff x="3424" y="2024"/>
            <a:chExt cx="726" cy="816"/>
          </a:xfrm>
        </p:grpSpPr>
        <p:sp>
          <p:nvSpPr>
            <p:cNvPr id="117" name="AutoShape 6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8" name="Oval 6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19" name="Oval 7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0" name="Oval 7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1" name="Oval 7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22" name="Group 73"/>
          <p:cNvGrpSpPr>
            <a:grpSpLocks/>
          </p:cNvGrpSpPr>
          <p:nvPr/>
        </p:nvGrpSpPr>
        <p:grpSpPr bwMode="auto">
          <a:xfrm>
            <a:off x="1790700" y="5000625"/>
            <a:ext cx="144463" cy="215900"/>
            <a:chOff x="3424" y="2024"/>
            <a:chExt cx="726" cy="816"/>
          </a:xfrm>
        </p:grpSpPr>
        <p:sp>
          <p:nvSpPr>
            <p:cNvPr id="123" name="AutoShape 7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4" name="Oval 7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5" name="Oval 7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6" name="Oval 7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27" name="Oval 7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28" name="Group 79"/>
          <p:cNvGrpSpPr>
            <a:grpSpLocks/>
          </p:cNvGrpSpPr>
          <p:nvPr/>
        </p:nvGrpSpPr>
        <p:grpSpPr bwMode="auto">
          <a:xfrm rot="-3752987">
            <a:off x="1899444" y="4893469"/>
            <a:ext cx="144462" cy="215900"/>
            <a:chOff x="3424" y="2024"/>
            <a:chExt cx="726" cy="816"/>
          </a:xfrm>
        </p:grpSpPr>
        <p:sp>
          <p:nvSpPr>
            <p:cNvPr id="129" name="AutoShape 8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0" name="Oval 8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1" name="Oval 8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2" name="Oval 8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3" name="Oval 8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34" name="Group 85"/>
          <p:cNvGrpSpPr>
            <a:grpSpLocks/>
          </p:cNvGrpSpPr>
          <p:nvPr/>
        </p:nvGrpSpPr>
        <p:grpSpPr bwMode="auto">
          <a:xfrm>
            <a:off x="2078038" y="5000625"/>
            <a:ext cx="144462" cy="215900"/>
            <a:chOff x="3424" y="2024"/>
            <a:chExt cx="726" cy="816"/>
          </a:xfrm>
        </p:grpSpPr>
        <p:sp>
          <p:nvSpPr>
            <p:cNvPr id="135" name="AutoShape 8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6" name="Oval 8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7" name="Oval 8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8" name="Oval 8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39" name="Oval 9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40" name="Group 91"/>
          <p:cNvGrpSpPr>
            <a:grpSpLocks/>
          </p:cNvGrpSpPr>
          <p:nvPr/>
        </p:nvGrpSpPr>
        <p:grpSpPr bwMode="auto">
          <a:xfrm>
            <a:off x="1574800" y="5145088"/>
            <a:ext cx="144463" cy="215900"/>
            <a:chOff x="3424" y="2024"/>
            <a:chExt cx="726" cy="816"/>
          </a:xfrm>
        </p:grpSpPr>
        <p:sp>
          <p:nvSpPr>
            <p:cNvPr id="141" name="AutoShape 9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2" name="Oval 9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3" name="Oval 9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4" name="Oval 9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5" name="Oval 9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46" name="Group 97"/>
          <p:cNvGrpSpPr>
            <a:grpSpLocks/>
          </p:cNvGrpSpPr>
          <p:nvPr/>
        </p:nvGrpSpPr>
        <p:grpSpPr bwMode="auto">
          <a:xfrm rot="1474449">
            <a:off x="1719263" y="5145088"/>
            <a:ext cx="144462" cy="215900"/>
            <a:chOff x="3424" y="2024"/>
            <a:chExt cx="726" cy="816"/>
          </a:xfrm>
        </p:grpSpPr>
        <p:sp>
          <p:nvSpPr>
            <p:cNvPr id="147" name="AutoShape 9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8" name="Oval 9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49" name="Oval 10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0" name="Oval 10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1" name="Oval 10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52" name="Group 103"/>
          <p:cNvGrpSpPr>
            <a:grpSpLocks/>
          </p:cNvGrpSpPr>
          <p:nvPr/>
        </p:nvGrpSpPr>
        <p:grpSpPr bwMode="auto">
          <a:xfrm rot="-3813794">
            <a:off x="1539081" y="5253832"/>
            <a:ext cx="144463" cy="215900"/>
            <a:chOff x="3424" y="2024"/>
            <a:chExt cx="726" cy="816"/>
          </a:xfrm>
        </p:grpSpPr>
        <p:sp>
          <p:nvSpPr>
            <p:cNvPr id="153" name="AutoShape 10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4" name="Oval 10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5" name="Oval 10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6" name="Oval 10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57" name="Oval 10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58" name="Group 109"/>
          <p:cNvGrpSpPr>
            <a:grpSpLocks/>
          </p:cNvGrpSpPr>
          <p:nvPr/>
        </p:nvGrpSpPr>
        <p:grpSpPr bwMode="auto">
          <a:xfrm rot="10800000">
            <a:off x="1662113" y="5275263"/>
            <a:ext cx="144462" cy="215900"/>
            <a:chOff x="3424" y="2024"/>
            <a:chExt cx="726" cy="816"/>
          </a:xfrm>
        </p:grpSpPr>
        <p:sp>
          <p:nvSpPr>
            <p:cNvPr id="159" name="AutoShape 11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0" name="Oval 11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1" name="Oval 11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2" name="Oval 11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3" name="Oval 11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64" name="Group 115"/>
          <p:cNvGrpSpPr>
            <a:grpSpLocks/>
          </p:cNvGrpSpPr>
          <p:nvPr/>
        </p:nvGrpSpPr>
        <p:grpSpPr bwMode="auto">
          <a:xfrm>
            <a:off x="1790700" y="5289550"/>
            <a:ext cx="144463" cy="215900"/>
            <a:chOff x="3424" y="2024"/>
            <a:chExt cx="726" cy="816"/>
          </a:xfrm>
        </p:grpSpPr>
        <p:sp>
          <p:nvSpPr>
            <p:cNvPr id="165" name="AutoShape 11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6" name="Oval 11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7" name="Oval 11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8" name="Oval 11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9" name="Oval 12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70" name="Group 121"/>
          <p:cNvGrpSpPr>
            <a:grpSpLocks/>
          </p:cNvGrpSpPr>
          <p:nvPr/>
        </p:nvGrpSpPr>
        <p:grpSpPr bwMode="auto">
          <a:xfrm rot="-3752987">
            <a:off x="1899444" y="5182394"/>
            <a:ext cx="144462" cy="215900"/>
            <a:chOff x="3424" y="2024"/>
            <a:chExt cx="726" cy="816"/>
          </a:xfrm>
        </p:grpSpPr>
        <p:sp>
          <p:nvSpPr>
            <p:cNvPr id="171" name="AutoShape 12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2" name="Oval 12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3" name="Oval 12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4" name="Oval 12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5" name="Oval 12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76" name="Group 127"/>
          <p:cNvGrpSpPr>
            <a:grpSpLocks/>
          </p:cNvGrpSpPr>
          <p:nvPr/>
        </p:nvGrpSpPr>
        <p:grpSpPr bwMode="auto">
          <a:xfrm>
            <a:off x="2078038" y="5289550"/>
            <a:ext cx="144462" cy="215900"/>
            <a:chOff x="3424" y="2024"/>
            <a:chExt cx="726" cy="816"/>
          </a:xfrm>
        </p:grpSpPr>
        <p:sp>
          <p:nvSpPr>
            <p:cNvPr id="177" name="AutoShape 12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8" name="Oval 12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79" name="Oval 13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0" name="Oval 13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1" name="Oval 13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82" name="Group 133"/>
          <p:cNvGrpSpPr>
            <a:grpSpLocks/>
          </p:cNvGrpSpPr>
          <p:nvPr/>
        </p:nvGrpSpPr>
        <p:grpSpPr bwMode="auto">
          <a:xfrm>
            <a:off x="1603375" y="4310063"/>
            <a:ext cx="144463" cy="215900"/>
            <a:chOff x="3424" y="2024"/>
            <a:chExt cx="726" cy="816"/>
          </a:xfrm>
        </p:grpSpPr>
        <p:sp>
          <p:nvSpPr>
            <p:cNvPr id="183" name="AutoShape 13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4" name="Oval 13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5" name="Oval 13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6" name="Oval 13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87" name="Oval 13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88" name="Group 139"/>
          <p:cNvGrpSpPr>
            <a:grpSpLocks/>
          </p:cNvGrpSpPr>
          <p:nvPr/>
        </p:nvGrpSpPr>
        <p:grpSpPr bwMode="auto">
          <a:xfrm rot="1474449">
            <a:off x="1747838" y="4310063"/>
            <a:ext cx="144462" cy="215900"/>
            <a:chOff x="3424" y="2024"/>
            <a:chExt cx="726" cy="816"/>
          </a:xfrm>
        </p:grpSpPr>
        <p:sp>
          <p:nvSpPr>
            <p:cNvPr id="189" name="AutoShape 14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0" name="Oval 14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1" name="Oval 14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2" name="Oval 14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3" name="Oval 14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94" name="Group 145"/>
          <p:cNvGrpSpPr>
            <a:grpSpLocks/>
          </p:cNvGrpSpPr>
          <p:nvPr/>
        </p:nvGrpSpPr>
        <p:grpSpPr bwMode="auto">
          <a:xfrm rot="-3813794">
            <a:off x="1567656" y="4418807"/>
            <a:ext cx="144463" cy="215900"/>
            <a:chOff x="3424" y="2024"/>
            <a:chExt cx="726" cy="816"/>
          </a:xfrm>
        </p:grpSpPr>
        <p:sp>
          <p:nvSpPr>
            <p:cNvPr id="195" name="AutoShape 14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6" name="Oval 14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7" name="Oval 14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8" name="Oval 14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99" name="Oval 15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00" name="Group 151"/>
          <p:cNvGrpSpPr>
            <a:grpSpLocks/>
          </p:cNvGrpSpPr>
          <p:nvPr/>
        </p:nvGrpSpPr>
        <p:grpSpPr bwMode="auto">
          <a:xfrm rot="10800000">
            <a:off x="1690688" y="4440238"/>
            <a:ext cx="144462" cy="215900"/>
            <a:chOff x="3424" y="2024"/>
            <a:chExt cx="726" cy="816"/>
          </a:xfrm>
        </p:grpSpPr>
        <p:sp>
          <p:nvSpPr>
            <p:cNvPr id="201" name="AutoShape 15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2" name="Oval 15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3" name="Oval 15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4" name="Oval 15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5" name="Oval 15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06" name="Group 157"/>
          <p:cNvGrpSpPr>
            <a:grpSpLocks/>
          </p:cNvGrpSpPr>
          <p:nvPr/>
        </p:nvGrpSpPr>
        <p:grpSpPr bwMode="auto">
          <a:xfrm>
            <a:off x="1862138" y="4384675"/>
            <a:ext cx="144462" cy="215900"/>
            <a:chOff x="3424" y="2024"/>
            <a:chExt cx="726" cy="816"/>
          </a:xfrm>
        </p:grpSpPr>
        <p:sp>
          <p:nvSpPr>
            <p:cNvPr id="207" name="AutoShape 15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8" name="Oval 15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09" name="Oval 16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0" name="Oval 16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1" name="Oval 16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12" name="Group 163"/>
          <p:cNvGrpSpPr>
            <a:grpSpLocks/>
          </p:cNvGrpSpPr>
          <p:nvPr/>
        </p:nvGrpSpPr>
        <p:grpSpPr bwMode="auto">
          <a:xfrm rot="-3752987">
            <a:off x="2042319" y="4277519"/>
            <a:ext cx="144462" cy="215900"/>
            <a:chOff x="3424" y="2024"/>
            <a:chExt cx="726" cy="816"/>
          </a:xfrm>
        </p:grpSpPr>
        <p:sp>
          <p:nvSpPr>
            <p:cNvPr id="213" name="AutoShape 16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4" name="Oval 16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5" name="Oval 16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6" name="Oval 16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17" name="Oval 16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18" name="Group 169"/>
          <p:cNvGrpSpPr>
            <a:grpSpLocks/>
          </p:cNvGrpSpPr>
          <p:nvPr/>
        </p:nvGrpSpPr>
        <p:grpSpPr bwMode="auto">
          <a:xfrm>
            <a:off x="2078038" y="4384675"/>
            <a:ext cx="144462" cy="215900"/>
            <a:chOff x="3424" y="2024"/>
            <a:chExt cx="726" cy="816"/>
          </a:xfrm>
        </p:grpSpPr>
        <p:sp>
          <p:nvSpPr>
            <p:cNvPr id="219" name="AutoShape 17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0" name="Oval 17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1" name="Oval 17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2" name="Oval 17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3" name="Oval 17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24" name="Group 175"/>
          <p:cNvGrpSpPr>
            <a:grpSpLocks/>
          </p:cNvGrpSpPr>
          <p:nvPr/>
        </p:nvGrpSpPr>
        <p:grpSpPr bwMode="auto">
          <a:xfrm>
            <a:off x="1603375" y="4598988"/>
            <a:ext cx="144463" cy="215900"/>
            <a:chOff x="3424" y="2024"/>
            <a:chExt cx="726" cy="816"/>
          </a:xfrm>
        </p:grpSpPr>
        <p:sp>
          <p:nvSpPr>
            <p:cNvPr id="225" name="AutoShape 17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6" name="Oval 17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7" name="Oval 17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8" name="Oval 17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29" name="Oval 18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30" name="Group 181"/>
          <p:cNvGrpSpPr>
            <a:grpSpLocks/>
          </p:cNvGrpSpPr>
          <p:nvPr/>
        </p:nvGrpSpPr>
        <p:grpSpPr bwMode="auto">
          <a:xfrm rot="1474449">
            <a:off x="1747838" y="4598988"/>
            <a:ext cx="144462" cy="215900"/>
            <a:chOff x="3424" y="2024"/>
            <a:chExt cx="726" cy="816"/>
          </a:xfrm>
        </p:grpSpPr>
        <p:sp>
          <p:nvSpPr>
            <p:cNvPr id="231" name="AutoShape 18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2" name="Oval 18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3" name="Oval 18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4" name="Oval 18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5" name="Oval 18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36" name="Group 187"/>
          <p:cNvGrpSpPr>
            <a:grpSpLocks/>
          </p:cNvGrpSpPr>
          <p:nvPr/>
        </p:nvGrpSpPr>
        <p:grpSpPr bwMode="auto">
          <a:xfrm rot="-3813794">
            <a:off x="1567656" y="4707732"/>
            <a:ext cx="144463" cy="215900"/>
            <a:chOff x="3424" y="2024"/>
            <a:chExt cx="726" cy="816"/>
          </a:xfrm>
        </p:grpSpPr>
        <p:sp>
          <p:nvSpPr>
            <p:cNvPr id="237" name="AutoShape 18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8" name="Oval 18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39" name="Oval 19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0" name="Oval 19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1" name="Oval 19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42" name="Group 193"/>
          <p:cNvGrpSpPr>
            <a:grpSpLocks/>
          </p:cNvGrpSpPr>
          <p:nvPr/>
        </p:nvGrpSpPr>
        <p:grpSpPr bwMode="auto">
          <a:xfrm rot="10800000">
            <a:off x="1690688" y="4729163"/>
            <a:ext cx="144462" cy="215900"/>
            <a:chOff x="3424" y="2024"/>
            <a:chExt cx="726" cy="816"/>
          </a:xfrm>
        </p:grpSpPr>
        <p:sp>
          <p:nvSpPr>
            <p:cNvPr id="243" name="AutoShape 19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4" name="Oval 19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5" name="Oval 19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6" name="Oval 19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47" name="Oval 19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48" name="Group 199"/>
          <p:cNvGrpSpPr>
            <a:grpSpLocks/>
          </p:cNvGrpSpPr>
          <p:nvPr/>
        </p:nvGrpSpPr>
        <p:grpSpPr bwMode="auto">
          <a:xfrm>
            <a:off x="2078038" y="4657725"/>
            <a:ext cx="144462" cy="215900"/>
            <a:chOff x="3424" y="2024"/>
            <a:chExt cx="726" cy="816"/>
          </a:xfrm>
        </p:grpSpPr>
        <p:sp>
          <p:nvSpPr>
            <p:cNvPr id="249" name="AutoShape 20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0" name="Oval 20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1" name="Oval 20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2" name="Oval 20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3" name="Oval 20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54" name="Group 205"/>
          <p:cNvGrpSpPr>
            <a:grpSpLocks/>
          </p:cNvGrpSpPr>
          <p:nvPr/>
        </p:nvGrpSpPr>
        <p:grpSpPr bwMode="auto">
          <a:xfrm rot="-3752987">
            <a:off x="2042319" y="4566444"/>
            <a:ext cx="144462" cy="215900"/>
            <a:chOff x="3424" y="2024"/>
            <a:chExt cx="726" cy="816"/>
          </a:xfrm>
        </p:grpSpPr>
        <p:sp>
          <p:nvSpPr>
            <p:cNvPr id="255" name="AutoShape 20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6" name="Oval 20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7" name="Oval 20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8" name="Oval 20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59" name="Oval 21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60" name="Group 211"/>
          <p:cNvGrpSpPr>
            <a:grpSpLocks/>
          </p:cNvGrpSpPr>
          <p:nvPr/>
        </p:nvGrpSpPr>
        <p:grpSpPr bwMode="auto">
          <a:xfrm>
            <a:off x="2078038" y="4673600"/>
            <a:ext cx="144462" cy="215900"/>
            <a:chOff x="3424" y="2024"/>
            <a:chExt cx="726" cy="816"/>
          </a:xfrm>
        </p:grpSpPr>
        <p:sp>
          <p:nvSpPr>
            <p:cNvPr id="261" name="AutoShape 21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2" name="Oval 21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3" name="Oval 21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4" name="Oval 21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5" name="Oval 21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66" name="Group 217"/>
          <p:cNvGrpSpPr>
            <a:grpSpLocks/>
          </p:cNvGrpSpPr>
          <p:nvPr/>
        </p:nvGrpSpPr>
        <p:grpSpPr bwMode="auto">
          <a:xfrm>
            <a:off x="2078038" y="4295775"/>
            <a:ext cx="144462" cy="215900"/>
            <a:chOff x="3424" y="2024"/>
            <a:chExt cx="726" cy="816"/>
          </a:xfrm>
        </p:grpSpPr>
        <p:sp>
          <p:nvSpPr>
            <p:cNvPr id="267" name="AutoShape 21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8" name="Oval 21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69" name="Oval 22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0" name="Oval 22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1" name="Oval 22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72" name="Group 223"/>
          <p:cNvGrpSpPr>
            <a:grpSpLocks/>
          </p:cNvGrpSpPr>
          <p:nvPr/>
        </p:nvGrpSpPr>
        <p:grpSpPr bwMode="auto">
          <a:xfrm rot="1474449">
            <a:off x="2222500" y="4295775"/>
            <a:ext cx="144463" cy="215900"/>
            <a:chOff x="3424" y="2024"/>
            <a:chExt cx="726" cy="816"/>
          </a:xfrm>
        </p:grpSpPr>
        <p:sp>
          <p:nvSpPr>
            <p:cNvPr id="273" name="AutoShape 22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4" name="Oval 22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5" name="Oval 22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6" name="Oval 22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77" name="Oval 22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78" name="Group 229"/>
          <p:cNvGrpSpPr>
            <a:grpSpLocks/>
          </p:cNvGrpSpPr>
          <p:nvPr/>
        </p:nvGrpSpPr>
        <p:grpSpPr bwMode="auto">
          <a:xfrm rot="-3813794">
            <a:off x="2042319" y="4404519"/>
            <a:ext cx="144462" cy="215900"/>
            <a:chOff x="3424" y="2024"/>
            <a:chExt cx="726" cy="816"/>
          </a:xfrm>
        </p:grpSpPr>
        <p:sp>
          <p:nvSpPr>
            <p:cNvPr id="279" name="AutoShape 23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0" name="Oval 23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1" name="Oval 23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2" name="Oval 23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3" name="Oval 23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84" name="Group 235"/>
          <p:cNvGrpSpPr>
            <a:grpSpLocks/>
          </p:cNvGrpSpPr>
          <p:nvPr/>
        </p:nvGrpSpPr>
        <p:grpSpPr bwMode="auto">
          <a:xfrm rot="10800000">
            <a:off x="2020888" y="4425950"/>
            <a:ext cx="144462" cy="215900"/>
            <a:chOff x="3424" y="2024"/>
            <a:chExt cx="726" cy="816"/>
          </a:xfrm>
        </p:grpSpPr>
        <p:sp>
          <p:nvSpPr>
            <p:cNvPr id="285" name="AutoShape 23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6" name="Oval 23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7" name="Oval 23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8" name="Oval 23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89" name="Oval 24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90" name="Group 241"/>
          <p:cNvGrpSpPr>
            <a:grpSpLocks/>
          </p:cNvGrpSpPr>
          <p:nvPr/>
        </p:nvGrpSpPr>
        <p:grpSpPr bwMode="auto">
          <a:xfrm>
            <a:off x="2293938" y="4440238"/>
            <a:ext cx="144462" cy="215900"/>
            <a:chOff x="3424" y="2024"/>
            <a:chExt cx="726" cy="816"/>
          </a:xfrm>
        </p:grpSpPr>
        <p:sp>
          <p:nvSpPr>
            <p:cNvPr id="291" name="AutoShape 24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2" name="Oval 24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3" name="Oval 24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4" name="Oval 24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5" name="Oval 24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296" name="Group 247"/>
          <p:cNvGrpSpPr>
            <a:grpSpLocks/>
          </p:cNvGrpSpPr>
          <p:nvPr/>
        </p:nvGrpSpPr>
        <p:grpSpPr bwMode="auto">
          <a:xfrm rot="-3752987">
            <a:off x="2331243" y="4333082"/>
            <a:ext cx="144463" cy="215900"/>
            <a:chOff x="3424" y="2024"/>
            <a:chExt cx="726" cy="816"/>
          </a:xfrm>
        </p:grpSpPr>
        <p:sp>
          <p:nvSpPr>
            <p:cNvPr id="297" name="AutoShape 24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8" name="Oval 24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299" name="Oval 25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0" name="Oval 25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1" name="Oval 25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02" name="Group 253"/>
          <p:cNvGrpSpPr>
            <a:grpSpLocks/>
          </p:cNvGrpSpPr>
          <p:nvPr/>
        </p:nvGrpSpPr>
        <p:grpSpPr bwMode="auto">
          <a:xfrm>
            <a:off x="2366963" y="4440238"/>
            <a:ext cx="144462" cy="215900"/>
            <a:chOff x="3424" y="2024"/>
            <a:chExt cx="726" cy="816"/>
          </a:xfrm>
        </p:grpSpPr>
        <p:sp>
          <p:nvSpPr>
            <p:cNvPr id="303" name="AutoShape 25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4" name="Oval 25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5" name="Oval 25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6" name="Oval 25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07" name="Oval 25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08" name="Group 259"/>
          <p:cNvGrpSpPr>
            <a:grpSpLocks/>
          </p:cNvGrpSpPr>
          <p:nvPr/>
        </p:nvGrpSpPr>
        <p:grpSpPr bwMode="auto">
          <a:xfrm>
            <a:off x="1933575" y="4584700"/>
            <a:ext cx="144463" cy="215900"/>
            <a:chOff x="3424" y="2024"/>
            <a:chExt cx="726" cy="816"/>
          </a:xfrm>
        </p:grpSpPr>
        <p:sp>
          <p:nvSpPr>
            <p:cNvPr id="309" name="AutoShape 26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0" name="Oval 26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1" name="Oval 26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2" name="Oval 26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3" name="Oval 26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14" name="Group 265"/>
          <p:cNvGrpSpPr>
            <a:grpSpLocks/>
          </p:cNvGrpSpPr>
          <p:nvPr/>
        </p:nvGrpSpPr>
        <p:grpSpPr bwMode="auto">
          <a:xfrm rot="1474449">
            <a:off x="2222500" y="4584700"/>
            <a:ext cx="144463" cy="215900"/>
            <a:chOff x="3424" y="2024"/>
            <a:chExt cx="726" cy="816"/>
          </a:xfrm>
        </p:grpSpPr>
        <p:sp>
          <p:nvSpPr>
            <p:cNvPr id="315" name="AutoShape 26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6" name="Oval 26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7" name="Oval 26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8" name="Oval 26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19" name="Oval 27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20" name="Group 271"/>
          <p:cNvGrpSpPr>
            <a:grpSpLocks/>
          </p:cNvGrpSpPr>
          <p:nvPr/>
        </p:nvGrpSpPr>
        <p:grpSpPr bwMode="auto">
          <a:xfrm rot="-3813794">
            <a:off x="2042319" y="4693444"/>
            <a:ext cx="144462" cy="215900"/>
            <a:chOff x="3424" y="2024"/>
            <a:chExt cx="726" cy="816"/>
          </a:xfrm>
        </p:grpSpPr>
        <p:sp>
          <p:nvSpPr>
            <p:cNvPr id="321" name="AutoShape 27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2" name="Oval 27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3" name="Oval 27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4" name="Oval 27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5" name="Oval 27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26" name="Group 277"/>
          <p:cNvGrpSpPr>
            <a:grpSpLocks/>
          </p:cNvGrpSpPr>
          <p:nvPr/>
        </p:nvGrpSpPr>
        <p:grpSpPr bwMode="auto">
          <a:xfrm rot="10800000">
            <a:off x="2165350" y="4714875"/>
            <a:ext cx="144463" cy="215900"/>
            <a:chOff x="3424" y="2024"/>
            <a:chExt cx="726" cy="816"/>
          </a:xfrm>
        </p:grpSpPr>
        <p:sp>
          <p:nvSpPr>
            <p:cNvPr id="327" name="AutoShape 27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8" name="Oval 27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29" name="Oval 28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0" name="Oval 28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1" name="Oval 28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32" name="Group 283"/>
          <p:cNvGrpSpPr>
            <a:grpSpLocks/>
          </p:cNvGrpSpPr>
          <p:nvPr/>
        </p:nvGrpSpPr>
        <p:grpSpPr bwMode="auto">
          <a:xfrm>
            <a:off x="2293938" y="4729163"/>
            <a:ext cx="144462" cy="215900"/>
            <a:chOff x="3424" y="2024"/>
            <a:chExt cx="726" cy="816"/>
          </a:xfrm>
        </p:grpSpPr>
        <p:sp>
          <p:nvSpPr>
            <p:cNvPr id="333" name="AutoShape 28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4" name="Oval 28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5" name="Oval 28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6" name="Oval 28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37" name="Oval 28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38" name="Group 289"/>
          <p:cNvGrpSpPr>
            <a:grpSpLocks/>
          </p:cNvGrpSpPr>
          <p:nvPr/>
        </p:nvGrpSpPr>
        <p:grpSpPr bwMode="auto">
          <a:xfrm rot="-3752987">
            <a:off x="2331243" y="4622007"/>
            <a:ext cx="144463" cy="215900"/>
            <a:chOff x="3424" y="2024"/>
            <a:chExt cx="726" cy="816"/>
          </a:xfrm>
        </p:grpSpPr>
        <p:sp>
          <p:nvSpPr>
            <p:cNvPr id="339" name="AutoShape 29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0" name="Oval 29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1" name="Oval 29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2" name="Oval 29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3" name="Oval 29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44" name="Group 295"/>
          <p:cNvGrpSpPr>
            <a:grpSpLocks/>
          </p:cNvGrpSpPr>
          <p:nvPr/>
        </p:nvGrpSpPr>
        <p:grpSpPr bwMode="auto">
          <a:xfrm>
            <a:off x="2366963" y="4729163"/>
            <a:ext cx="144462" cy="215900"/>
            <a:chOff x="3424" y="2024"/>
            <a:chExt cx="726" cy="816"/>
          </a:xfrm>
        </p:grpSpPr>
        <p:sp>
          <p:nvSpPr>
            <p:cNvPr id="345" name="AutoShape 29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6" name="Oval 29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7" name="Oval 29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8" name="Oval 29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49" name="Oval 30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50" name="Group 301"/>
          <p:cNvGrpSpPr>
            <a:grpSpLocks/>
          </p:cNvGrpSpPr>
          <p:nvPr/>
        </p:nvGrpSpPr>
        <p:grpSpPr bwMode="auto">
          <a:xfrm>
            <a:off x="1862138" y="4872038"/>
            <a:ext cx="144462" cy="215900"/>
            <a:chOff x="3424" y="2024"/>
            <a:chExt cx="726" cy="816"/>
          </a:xfrm>
        </p:grpSpPr>
        <p:sp>
          <p:nvSpPr>
            <p:cNvPr id="351" name="AutoShape 30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2" name="Oval 30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3" name="Oval 30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4" name="Oval 30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5" name="Oval 30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56" name="Group 307"/>
          <p:cNvGrpSpPr>
            <a:grpSpLocks/>
          </p:cNvGrpSpPr>
          <p:nvPr/>
        </p:nvGrpSpPr>
        <p:grpSpPr bwMode="auto">
          <a:xfrm rot="1474449">
            <a:off x="2006600" y="4872038"/>
            <a:ext cx="144463" cy="215900"/>
            <a:chOff x="3424" y="2024"/>
            <a:chExt cx="726" cy="816"/>
          </a:xfrm>
        </p:grpSpPr>
        <p:sp>
          <p:nvSpPr>
            <p:cNvPr id="357" name="AutoShape 30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8" name="Oval 30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59" name="Oval 31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0" name="Oval 31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1" name="Oval 31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62" name="Group 313"/>
          <p:cNvGrpSpPr>
            <a:grpSpLocks/>
          </p:cNvGrpSpPr>
          <p:nvPr/>
        </p:nvGrpSpPr>
        <p:grpSpPr bwMode="auto">
          <a:xfrm rot="-3813794">
            <a:off x="1899443" y="4980782"/>
            <a:ext cx="144463" cy="215900"/>
            <a:chOff x="3424" y="2024"/>
            <a:chExt cx="726" cy="816"/>
          </a:xfrm>
        </p:grpSpPr>
        <p:sp>
          <p:nvSpPr>
            <p:cNvPr id="363" name="AutoShape 31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4" name="Oval 31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5" name="Oval 31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6" name="Oval 31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67" name="Oval 31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68" name="Group 319"/>
          <p:cNvGrpSpPr>
            <a:grpSpLocks/>
          </p:cNvGrpSpPr>
          <p:nvPr/>
        </p:nvGrpSpPr>
        <p:grpSpPr bwMode="auto">
          <a:xfrm rot="10800000">
            <a:off x="2165350" y="5002213"/>
            <a:ext cx="144463" cy="215900"/>
            <a:chOff x="3424" y="2024"/>
            <a:chExt cx="726" cy="816"/>
          </a:xfrm>
        </p:grpSpPr>
        <p:sp>
          <p:nvSpPr>
            <p:cNvPr id="369" name="AutoShape 32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0" name="Oval 32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1" name="Oval 32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2" name="Oval 32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3" name="Oval 32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74" name="Group 325"/>
          <p:cNvGrpSpPr>
            <a:grpSpLocks/>
          </p:cNvGrpSpPr>
          <p:nvPr/>
        </p:nvGrpSpPr>
        <p:grpSpPr bwMode="auto">
          <a:xfrm>
            <a:off x="2293938" y="5016500"/>
            <a:ext cx="144462" cy="215900"/>
            <a:chOff x="3424" y="2024"/>
            <a:chExt cx="726" cy="816"/>
          </a:xfrm>
        </p:grpSpPr>
        <p:sp>
          <p:nvSpPr>
            <p:cNvPr id="375" name="AutoShape 32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6" name="Oval 32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7" name="Oval 32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8" name="Oval 32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79" name="Oval 33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80" name="Group 331"/>
          <p:cNvGrpSpPr>
            <a:grpSpLocks/>
          </p:cNvGrpSpPr>
          <p:nvPr/>
        </p:nvGrpSpPr>
        <p:grpSpPr bwMode="auto">
          <a:xfrm rot="-3752987">
            <a:off x="2331244" y="4909344"/>
            <a:ext cx="144462" cy="215900"/>
            <a:chOff x="3424" y="2024"/>
            <a:chExt cx="726" cy="816"/>
          </a:xfrm>
        </p:grpSpPr>
        <p:sp>
          <p:nvSpPr>
            <p:cNvPr id="381" name="AutoShape 33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2" name="Oval 33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3" name="Oval 33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4" name="Oval 33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5" name="Oval 33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86" name="Group 337"/>
          <p:cNvGrpSpPr>
            <a:grpSpLocks/>
          </p:cNvGrpSpPr>
          <p:nvPr/>
        </p:nvGrpSpPr>
        <p:grpSpPr bwMode="auto">
          <a:xfrm>
            <a:off x="2366963" y="5016500"/>
            <a:ext cx="144462" cy="215900"/>
            <a:chOff x="3424" y="2024"/>
            <a:chExt cx="726" cy="816"/>
          </a:xfrm>
        </p:grpSpPr>
        <p:sp>
          <p:nvSpPr>
            <p:cNvPr id="387" name="AutoShape 33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8" name="Oval 33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89" name="Oval 34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0" name="Oval 34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1" name="Oval 34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92" name="Group 343"/>
          <p:cNvGrpSpPr>
            <a:grpSpLocks/>
          </p:cNvGrpSpPr>
          <p:nvPr/>
        </p:nvGrpSpPr>
        <p:grpSpPr bwMode="auto">
          <a:xfrm>
            <a:off x="2078038" y="5160963"/>
            <a:ext cx="144462" cy="215900"/>
            <a:chOff x="3424" y="2024"/>
            <a:chExt cx="726" cy="816"/>
          </a:xfrm>
        </p:grpSpPr>
        <p:sp>
          <p:nvSpPr>
            <p:cNvPr id="393" name="AutoShape 34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4" name="Oval 34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5" name="Oval 34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6" name="Oval 34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397" name="Oval 34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398" name="Group 349"/>
          <p:cNvGrpSpPr>
            <a:grpSpLocks/>
          </p:cNvGrpSpPr>
          <p:nvPr/>
        </p:nvGrpSpPr>
        <p:grpSpPr bwMode="auto">
          <a:xfrm rot="1474449">
            <a:off x="2222500" y="5160963"/>
            <a:ext cx="144463" cy="215900"/>
            <a:chOff x="3424" y="2024"/>
            <a:chExt cx="726" cy="816"/>
          </a:xfrm>
        </p:grpSpPr>
        <p:sp>
          <p:nvSpPr>
            <p:cNvPr id="399" name="AutoShape 35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0" name="Oval 35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1" name="Oval 35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2" name="Oval 35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3" name="Oval 35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04" name="Group 355"/>
          <p:cNvGrpSpPr>
            <a:grpSpLocks/>
          </p:cNvGrpSpPr>
          <p:nvPr/>
        </p:nvGrpSpPr>
        <p:grpSpPr bwMode="auto">
          <a:xfrm rot="-3813794">
            <a:off x="1899443" y="5269707"/>
            <a:ext cx="144463" cy="215900"/>
            <a:chOff x="3424" y="2024"/>
            <a:chExt cx="726" cy="816"/>
          </a:xfrm>
        </p:grpSpPr>
        <p:sp>
          <p:nvSpPr>
            <p:cNvPr id="405" name="AutoShape 35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6" name="Oval 35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7" name="Oval 35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8" name="Oval 35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09" name="Oval 36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10" name="Group 361"/>
          <p:cNvGrpSpPr>
            <a:grpSpLocks/>
          </p:cNvGrpSpPr>
          <p:nvPr/>
        </p:nvGrpSpPr>
        <p:grpSpPr bwMode="auto">
          <a:xfrm rot="10800000">
            <a:off x="2165350" y="5291138"/>
            <a:ext cx="144463" cy="215900"/>
            <a:chOff x="3424" y="2024"/>
            <a:chExt cx="726" cy="816"/>
          </a:xfrm>
        </p:grpSpPr>
        <p:sp>
          <p:nvSpPr>
            <p:cNvPr id="411" name="AutoShape 36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2" name="Oval 36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3" name="Oval 36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4" name="Oval 36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5" name="Oval 36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16" name="Group 367"/>
          <p:cNvGrpSpPr>
            <a:grpSpLocks/>
          </p:cNvGrpSpPr>
          <p:nvPr/>
        </p:nvGrpSpPr>
        <p:grpSpPr bwMode="auto">
          <a:xfrm>
            <a:off x="2293938" y="5305425"/>
            <a:ext cx="144462" cy="215900"/>
            <a:chOff x="3424" y="2024"/>
            <a:chExt cx="726" cy="816"/>
          </a:xfrm>
        </p:grpSpPr>
        <p:sp>
          <p:nvSpPr>
            <p:cNvPr id="417" name="AutoShape 36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8" name="Oval 36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19" name="Oval 37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0" name="Oval 37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1" name="Oval 37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22" name="Group 373"/>
          <p:cNvGrpSpPr>
            <a:grpSpLocks/>
          </p:cNvGrpSpPr>
          <p:nvPr/>
        </p:nvGrpSpPr>
        <p:grpSpPr bwMode="auto">
          <a:xfrm rot="-3752987">
            <a:off x="2331244" y="5198269"/>
            <a:ext cx="144462" cy="215900"/>
            <a:chOff x="3424" y="2024"/>
            <a:chExt cx="726" cy="816"/>
          </a:xfrm>
        </p:grpSpPr>
        <p:sp>
          <p:nvSpPr>
            <p:cNvPr id="423" name="AutoShape 37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4" name="Oval 37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5" name="Oval 37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6" name="Oval 37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27" name="Oval 37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28" name="Group 379"/>
          <p:cNvGrpSpPr>
            <a:grpSpLocks/>
          </p:cNvGrpSpPr>
          <p:nvPr/>
        </p:nvGrpSpPr>
        <p:grpSpPr bwMode="auto">
          <a:xfrm>
            <a:off x="2366963" y="5305425"/>
            <a:ext cx="144462" cy="215900"/>
            <a:chOff x="3424" y="2024"/>
            <a:chExt cx="726" cy="816"/>
          </a:xfrm>
        </p:grpSpPr>
        <p:sp>
          <p:nvSpPr>
            <p:cNvPr id="429" name="AutoShape 38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0" name="Oval 38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1" name="Oval 38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2" name="Oval 38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3" name="Oval 38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34" name="Group 385"/>
          <p:cNvGrpSpPr>
            <a:grpSpLocks/>
          </p:cNvGrpSpPr>
          <p:nvPr/>
        </p:nvGrpSpPr>
        <p:grpSpPr bwMode="auto">
          <a:xfrm>
            <a:off x="1589088" y="3776663"/>
            <a:ext cx="144462" cy="215900"/>
            <a:chOff x="3424" y="2024"/>
            <a:chExt cx="726" cy="816"/>
          </a:xfrm>
        </p:grpSpPr>
        <p:sp>
          <p:nvSpPr>
            <p:cNvPr id="435" name="AutoShape 38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6" name="Oval 38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7" name="Oval 38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8" name="Oval 38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39" name="Oval 39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40" name="Group 391"/>
          <p:cNvGrpSpPr>
            <a:grpSpLocks/>
          </p:cNvGrpSpPr>
          <p:nvPr/>
        </p:nvGrpSpPr>
        <p:grpSpPr bwMode="auto">
          <a:xfrm rot="1474449">
            <a:off x="1733550" y="3776663"/>
            <a:ext cx="144463" cy="215900"/>
            <a:chOff x="3424" y="2024"/>
            <a:chExt cx="726" cy="816"/>
          </a:xfrm>
        </p:grpSpPr>
        <p:sp>
          <p:nvSpPr>
            <p:cNvPr id="441" name="AutoShape 39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2" name="Oval 39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3" name="Oval 39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4" name="Oval 39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5" name="Oval 39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46" name="Group 397"/>
          <p:cNvGrpSpPr>
            <a:grpSpLocks/>
          </p:cNvGrpSpPr>
          <p:nvPr/>
        </p:nvGrpSpPr>
        <p:grpSpPr bwMode="auto">
          <a:xfrm rot="-3813794">
            <a:off x="1553368" y="3885407"/>
            <a:ext cx="144463" cy="215900"/>
            <a:chOff x="3424" y="2024"/>
            <a:chExt cx="726" cy="816"/>
          </a:xfrm>
        </p:grpSpPr>
        <p:sp>
          <p:nvSpPr>
            <p:cNvPr id="447" name="AutoShape 39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8" name="Oval 39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49" name="Oval 40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0" name="Oval 40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1" name="Oval 40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52" name="Group 403"/>
          <p:cNvGrpSpPr>
            <a:grpSpLocks/>
          </p:cNvGrpSpPr>
          <p:nvPr/>
        </p:nvGrpSpPr>
        <p:grpSpPr bwMode="auto">
          <a:xfrm rot="10800000">
            <a:off x="1676400" y="3906838"/>
            <a:ext cx="144463" cy="215900"/>
            <a:chOff x="3424" y="2024"/>
            <a:chExt cx="726" cy="816"/>
          </a:xfrm>
        </p:grpSpPr>
        <p:sp>
          <p:nvSpPr>
            <p:cNvPr id="453" name="AutoShape 40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4" name="Oval 40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5" name="Oval 40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6" name="Oval 40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57" name="Oval 40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58" name="Group 409"/>
          <p:cNvGrpSpPr>
            <a:grpSpLocks/>
          </p:cNvGrpSpPr>
          <p:nvPr/>
        </p:nvGrpSpPr>
        <p:grpSpPr bwMode="auto">
          <a:xfrm>
            <a:off x="1804988" y="3921125"/>
            <a:ext cx="144462" cy="215900"/>
            <a:chOff x="3424" y="2024"/>
            <a:chExt cx="726" cy="816"/>
          </a:xfrm>
        </p:grpSpPr>
        <p:sp>
          <p:nvSpPr>
            <p:cNvPr id="459" name="AutoShape 41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0" name="Oval 41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1" name="Oval 41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2" name="Oval 41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3" name="Oval 41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64" name="Group 415"/>
          <p:cNvGrpSpPr>
            <a:grpSpLocks/>
          </p:cNvGrpSpPr>
          <p:nvPr/>
        </p:nvGrpSpPr>
        <p:grpSpPr bwMode="auto">
          <a:xfrm rot="-3752987">
            <a:off x="1913732" y="3813969"/>
            <a:ext cx="144462" cy="215900"/>
            <a:chOff x="3424" y="2024"/>
            <a:chExt cx="726" cy="816"/>
          </a:xfrm>
        </p:grpSpPr>
        <p:sp>
          <p:nvSpPr>
            <p:cNvPr id="465" name="AutoShape 41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6" name="Oval 41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7" name="Oval 41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8" name="Oval 41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69" name="Oval 42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70" name="Group 421"/>
          <p:cNvGrpSpPr>
            <a:grpSpLocks/>
          </p:cNvGrpSpPr>
          <p:nvPr/>
        </p:nvGrpSpPr>
        <p:grpSpPr bwMode="auto">
          <a:xfrm>
            <a:off x="2092325" y="3921125"/>
            <a:ext cx="144463" cy="215900"/>
            <a:chOff x="3424" y="2024"/>
            <a:chExt cx="726" cy="816"/>
          </a:xfrm>
        </p:grpSpPr>
        <p:sp>
          <p:nvSpPr>
            <p:cNvPr id="471" name="AutoShape 42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2" name="Oval 42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3" name="Oval 42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4" name="Oval 42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5" name="Oval 42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76" name="Group 427"/>
          <p:cNvGrpSpPr>
            <a:grpSpLocks/>
          </p:cNvGrpSpPr>
          <p:nvPr/>
        </p:nvGrpSpPr>
        <p:grpSpPr bwMode="auto">
          <a:xfrm>
            <a:off x="1589088" y="4065588"/>
            <a:ext cx="144462" cy="215900"/>
            <a:chOff x="3424" y="2024"/>
            <a:chExt cx="726" cy="816"/>
          </a:xfrm>
        </p:grpSpPr>
        <p:sp>
          <p:nvSpPr>
            <p:cNvPr id="477" name="AutoShape 42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8" name="Oval 42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79" name="Oval 43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0" name="Oval 43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1" name="Oval 43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82" name="Group 433"/>
          <p:cNvGrpSpPr>
            <a:grpSpLocks/>
          </p:cNvGrpSpPr>
          <p:nvPr/>
        </p:nvGrpSpPr>
        <p:grpSpPr bwMode="auto">
          <a:xfrm rot="1474449">
            <a:off x="1733550" y="4065588"/>
            <a:ext cx="144463" cy="215900"/>
            <a:chOff x="3424" y="2024"/>
            <a:chExt cx="726" cy="816"/>
          </a:xfrm>
        </p:grpSpPr>
        <p:sp>
          <p:nvSpPr>
            <p:cNvPr id="483" name="AutoShape 43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4" name="Oval 43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5" name="Oval 43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6" name="Oval 43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87" name="Oval 43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88" name="Group 439"/>
          <p:cNvGrpSpPr>
            <a:grpSpLocks/>
          </p:cNvGrpSpPr>
          <p:nvPr/>
        </p:nvGrpSpPr>
        <p:grpSpPr bwMode="auto">
          <a:xfrm rot="-3813794">
            <a:off x="1553368" y="4174332"/>
            <a:ext cx="144463" cy="215900"/>
            <a:chOff x="3424" y="2024"/>
            <a:chExt cx="726" cy="816"/>
          </a:xfrm>
        </p:grpSpPr>
        <p:sp>
          <p:nvSpPr>
            <p:cNvPr id="489" name="AutoShape 44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0" name="Oval 44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1" name="Oval 44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2" name="Oval 44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3" name="Oval 44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494" name="Group 445"/>
          <p:cNvGrpSpPr>
            <a:grpSpLocks/>
          </p:cNvGrpSpPr>
          <p:nvPr/>
        </p:nvGrpSpPr>
        <p:grpSpPr bwMode="auto">
          <a:xfrm rot="10800000">
            <a:off x="1676400" y="4195763"/>
            <a:ext cx="144463" cy="215900"/>
            <a:chOff x="3424" y="2024"/>
            <a:chExt cx="726" cy="816"/>
          </a:xfrm>
        </p:grpSpPr>
        <p:sp>
          <p:nvSpPr>
            <p:cNvPr id="495" name="AutoShape 44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6" name="Oval 44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7" name="Oval 44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8" name="Oval 44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499" name="Oval 45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00" name="Group 451"/>
          <p:cNvGrpSpPr>
            <a:grpSpLocks/>
          </p:cNvGrpSpPr>
          <p:nvPr/>
        </p:nvGrpSpPr>
        <p:grpSpPr bwMode="auto">
          <a:xfrm>
            <a:off x="1804988" y="4210050"/>
            <a:ext cx="144462" cy="215900"/>
            <a:chOff x="3424" y="2024"/>
            <a:chExt cx="726" cy="816"/>
          </a:xfrm>
        </p:grpSpPr>
        <p:sp>
          <p:nvSpPr>
            <p:cNvPr id="501" name="AutoShape 45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2" name="Oval 45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3" name="Oval 45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4" name="Oval 45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5" name="Oval 45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06" name="Group 457"/>
          <p:cNvGrpSpPr>
            <a:grpSpLocks/>
          </p:cNvGrpSpPr>
          <p:nvPr/>
        </p:nvGrpSpPr>
        <p:grpSpPr bwMode="auto">
          <a:xfrm rot="-3752987">
            <a:off x="1913732" y="4102894"/>
            <a:ext cx="144462" cy="215900"/>
            <a:chOff x="3424" y="2024"/>
            <a:chExt cx="726" cy="816"/>
          </a:xfrm>
        </p:grpSpPr>
        <p:sp>
          <p:nvSpPr>
            <p:cNvPr id="507" name="AutoShape 45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8" name="Oval 45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09" name="Oval 46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0" name="Oval 46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1" name="Oval 46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12" name="Group 463"/>
          <p:cNvGrpSpPr>
            <a:grpSpLocks/>
          </p:cNvGrpSpPr>
          <p:nvPr/>
        </p:nvGrpSpPr>
        <p:grpSpPr bwMode="auto">
          <a:xfrm>
            <a:off x="2092325" y="4210050"/>
            <a:ext cx="144463" cy="215900"/>
            <a:chOff x="3424" y="2024"/>
            <a:chExt cx="726" cy="816"/>
          </a:xfrm>
        </p:grpSpPr>
        <p:sp>
          <p:nvSpPr>
            <p:cNvPr id="513" name="AutoShape 46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4" name="Oval 46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5" name="Oval 46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6" name="Oval 46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17" name="Oval 46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18" name="Group 469"/>
          <p:cNvGrpSpPr>
            <a:grpSpLocks/>
          </p:cNvGrpSpPr>
          <p:nvPr/>
        </p:nvGrpSpPr>
        <p:grpSpPr bwMode="auto">
          <a:xfrm>
            <a:off x="3038475" y="5873750"/>
            <a:ext cx="144463" cy="215900"/>
            <a:chOff x="3424" y="2024"/>
            <a:chExt cx="726" cy="816"/>
          </a:xfrm>
        </p:grpSpPr>
        <p:sp>
          <p:nvSpPr>
            <p:cNvPr id="519" name="AutoShape 47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0" name="Oval 47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1" name="Oval 47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2" name="Oval 47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3" name="Oval 47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24" name="Group 475"/>
          <p:cNvGrpSpPr>
            <a:grpSpLocks/>
          </p:cNvGrpSpPr>
          <p:nvPr/>
        </p:nvGrpSpPr>
        <p:grpSpPr bwMode="auto">
          <a:xfrm rot="1474449">
            <a:off x="3182938" y="5873750"/>
            <a:ext cx="144462" cy="215900"/>
            <a:chOff x="3424" y="2024"/>
            <a:chExt cx="726" cy="816"/>
          </a:xfrm>
        </p:grpSpPr>
        <p:sp>
          <p:nvSpPr>
            <p:cNvPr id="525" name="AutoShape 47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6" name="Oval 47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7" name="Oval 47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8" name="Oval 47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29" name="Oval 48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30" name="Group 481"/>
          <p:cNvGrpSpPr>
            <a:grpSpLocks/>
          </p:cNvGrpSpPr>
          <p:nvPr/>
        </p:nvGrpSpPr>
        <p:grpSpPr bwMode="auto">
          <a:xfrm rot="-3813794">
            <a:off x="3002757" y="5982494"/>
            <a:ext cx="144462" cy="215900"/>
            <a:chOff x="3424" y="2024"/>
            <a:chExt cx="726" cy="816"/>
          </a:xfrm>
        </p:grpSpPr>
        <p:sp>
          <p:nvSpPr>
            <p:cNvPr id="531" name="AutoShape 48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2" name="Oval 48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3" name="Oval 48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4" name="Oval 48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5" name="Oval 48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36" name="Group 487"/>
          <p:cNvGrpSpPr>
            <a:grpSpLocks/>
          </p:cNvGrpSpPr>
          <p:nvPr/>
        </p:nvGrpSpPr>
        <p:grpSpPr bwMode="auto">
          <a:xfrm rot="10800000">
            <a:off x="3125788" y="6003925"/>
            <a:ext cx="144462" cy="215900"/>
            <a:chOff x="3424" y="2024"/>
            <a:chExt cx="726" cy="816"/>
          </a:xfrm>
        </p:grpSpPr>
        <p:sp>
          <p:nvSpPr>
            <p:cNvPr id="537" name="AutoShape 48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8" name="Oval 48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39" name="Oval 49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0" name="Oval 49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1" name="Oval 49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42" name="Group 493"/>
          <p:cNvGrpSpPr>
            <a:grpSpLocks/>
          </p:cNvGrpSpPr>
          <p:nvPr/>
        </p:nvGrpSpPr>
        <p:grpSpPr bwMode="auto">
          <a:xfrm>
            <a:off x="3297238" y="5948363"/>
            <a:ext cx="144462" cy="215900"/>
            <a:chOff x="3424" y="2024"/>
            <a:chExt cx="726" cy="816"/>
          </a:xfrm>
        </p:grpSpPr>
        <p:sp>
          <p:nvSpPr>
            <p:cNvPr id="543" name="AutoShape 49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4" name="Oval 49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5" name="Oval 49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6" name="Oval 49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47" name="Oval 49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48" name="Group 499"/>
          <p:cNvGrpSpPr>
            <a:grpSpLocks/>
          </p:cNvGrpSpPr>
          <p:nvPr/>
        </p:nvGrpSpPr>
        <p:grpSpPr bwMode="auto">
          <a:xfrm rot="-3752987">
            <a:off x="3477418" y="5841207"/>
            <a:ext cx="144463" cy="215900"/>
            <a:chOff x="3424" y="2024"/>
            <a:chExt cx="726" cy="816"/>
          </a:xfrm>
        </p:grpSpPr>
        <p:sp>
          <p:nvSpPr>
            <p:cNvPr id="549" name="AutoShape 50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0" name="Oval 50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1" name="Oval 50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2" name="Oval 50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3" name="Oval 50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54" name="Group 505"/>
          <p:cNvGrpSpPr>
            <a:grpSpLocks/>
          </p:cNvGrpSpPr>
          <p:nvPr/>
        </p:nvGrpSpPr>
        <p:grpSpPr bwMode="auto">
          <a:xfrm>
            <a:off x="3513138" y="5948363"/>
            <a:ext cx="144462" cy="215900"/>
            <a:chOff x="3424" y="2024"/>
            <a:chExt cx="726" cy="816"/>
          </a:xfrm>
        </p:grpSpPr>
        <p:sp>
          <p:nvSpPr>
            <p:cNvPr id="555" name="AutoShape 50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6" name="Oval 50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7" name="Oval 50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8" name="Oval 50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59" name="Oval 51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60" name="Group 511"/>
          <p:cNvGrpSpPr>
            <a:grpSpLocks/>
          </p:cNvGrpSpPr>
          <p:nvPr/>
        </p:nvGrpSpPr>
        <p:grpSpPr bwMode="auto">
          <a:xfrm>
            <a:off x="1617663" y="3519488"/>
            <a:ext cx="144462" cy="215900"/>
            <a:chOff x="3424" y="2024"/>
            <a:chExt cx="726" cy="816"/>
          </a:xfrm>
        </p:grpSpPr>
        <p:sp>
          <p:nvSpPr>
            <p:cNvPr id="561" name="AutoShape 51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2" name="Oval 51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3" name="Oval 51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4" name="Oval 51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5" name="Oval 51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66" name="Group 517"/>
          <p:cNvGrpSpPr>
            <a:grpSpLocks/>
          </p:cNvGrpSpPr>
          <p:nvPr/>
        </p:nvGrpSpPr>
        <p:grpSpPr bwMode="auto">
          <a:xfrm rot="1474449">
            <a:off x="1762125" y="3519488"/>
            <a:ext cx="144463" cy="215900"/>
            <a:chOff x="3424" y="2024"/>
            <a:chExt cx="726" cy="816"/>
          </a:xfrm>
        </p:grpSpPr>
        <p:sp>
          <p:nvSpPr>
            <p:cNvPr id="567" name="AutoShape 51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8" name="Oval 51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69" name="Oval 52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0" name="Oval 52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1" name="Oval 52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72" name="Group 523"/>
          <p:cNvGrpSpPr>
            <a:grpSpLocks/>
          </p:cNvGrpSpPr>
          <p:nvPr/>
        </p:nvGrpSpPr>
        <p:grpSpPr bwMode="auto">
          <a:xfrm rot="-3813794">
            <a:off x="1581943" y="3628232"/>
            <a:ext cx="144463" cy="215900"/>
            <a:chOff x="3424" y="2024"/>
            <a:chExt cx="726" cy="816"/>
          </a:xfrm>
        </p:grpSpPr>
        <p:sp>
          <p:nvSpPr>
            <p:cNvPr id="573" name="AutoShape 52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4" name="Oval 52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5" name="Oval 52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6" name="Oval 52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77" name="Oval 52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78" name="Group 529"/>
          <p:cNvGrpSpPr>
            <a:grpSpLocks/>
          </p:cNvGrpSpPr>
          <p:nvPr/>
        </p:nvGrpSpPr>
        <p:grpSpPr bwMode="auto">
          <a:xfrm rot="10800000">
            <a:off x="1704975" y="3649663"/>
            <a:ext cx="144463" cy="215900"/>
            <a:chOff x="3424" y="2024"/>
            <a:chExt cx="726" cy="816"/>
          </a:xfrm>
        </p:grpSpPr>
        <p:sp>
          <p:nvSpPr>
            <p:cNvPr id="579" name="AutoShape 53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0" name="Oval 53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1" name="Oval 53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2" name="Oval 53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3" name="Oval 53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84" name="Group 535"/>
          <p:cNvGrpSpPr>
            <a:grpSpLocks/>
          </p:cNvGrpSpPr>
          <p:nvPr/>
        </p:nvGrpSpPr>
        <p:grpSpPr bwMode="auto">
          <a:xfrm>
            <a:off x="2092325" y="3578225"/>
            <a:ext cx="144463" cy="215900"/>
            <a:chOff x="3424" y="2024"/>
            <a:chExt cx="726" cy="816"/>
          </a:xfrm>
        </p:grpSpPr>
        <p:sp>
          <p:nvSpPr>
            <p:cNvPr id="585" name="AutoShape 53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6" name="Oval 53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7" name="Oval 53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8" name="Oval 53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89" name="Oval 54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90" name="Group 541"/>
          <p:cNvGrpSpPr>
            <a:grpSpLocks/>
          </p:cNvGrpSpPr>
          <p:nvPr/>
        </p:nvGrpSpPr>
        <p:grpSpPr bwMode="auto">
          <a:xfrm rot="-3752987">
            <a:off x="2056607" y="3486944"/>
            <a:ext cx="144462" cy="215900"/>
            <a:chOff x="3424" y="2024"/>
            <a:chExt cx="726" cy="816"/>
          </a:xfrm>
        </p:grpSpPr>
        <p:sp>
          <p:nvSpPr>
            <p:cNvPr id="591" name="AutoShape 54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2" name="Oval 54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3" name="Oval 54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4" name="Oval 54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5" name="Oval 54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596" name="Group 547"/>
          <p:cNvGrpSpPr>
            <a:grpSpLocks/>
          </p:cNvGrpSpPr>
          <p:nvPr/>
        </p:nvGrpSpPr>
        <p:grpSpPr bwMode="auto">
          <a:xfrm>
            <a:off x="2092325" y="3594100"/>
            <a:ext cx="144463" cy="215900"/>
            <a:chOff x="3424" y="2024"/>
            <a:chExt cx="726" cy="816"/>
          </a:xfrm>
        </p:grpSpPr>
        <p:sp>
          <p:nvSpPr>
            <p:cNvPr id="597" name="AutoShape 54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8" name="Oval 54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599" name="Oval 55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0" name="Oval 55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1" name="Oval 55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02" name="Group 553"/>
          <p:cNvGrpSpPr>
            <a:grpSpLocks/>
          </p:cNvGrpSpPr>
          <p:nvPr/>
        </p:nvGrpSpPr>
        <p:grpSpPr bwMode="auto">
          <a:xfrm>
            <a:off x="3513138" y="5859463"/>
            <a:ext cx="144462" cy="215900"/>
            <a:chOff x="3424" y="2024"/>
            <a:chExt cx="726" cy="816"/>
          </a:xfrm>
        </p:grpSpPr>
        <p:sp>
          <p:nvSpPr>
            <p:cNvPr id="603" name="AutoShape 55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4" name="Oval 55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5" name="Oval 55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6" name="Oval 55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07" name="Oval 55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08" name="Group 559"/>
          <p:cNvGrpSpPr>
            <a:grpSpLocks/>
          </p:cNvGrpSpPr>
          <p:nvPr/>
        </p:nvGrpSpPr>
        <p:grpSpPr bwMode="auto">
          <a:xfrm rot="1474449">
            <a:off x="3657600" y="5859463"/>
            <a:ext cx="144463" cy="215900"/>
            <a:chOff x="3424" y="2024"/>
            <a:chExt cx="726" cy="816"/>
          </a:xfrm>
        </p:grpSpPr>
        <p:sp>
          <p:nvSpPr>
            <p:cNvPr id="609" name="AutoShape 56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0" name="Oval 56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1" name="Oval 56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2" name="Oval 56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3" name="Oval 56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14" name="Group 565"/>
          <p:cNvGrpSpPr>
            <a:grpSpLocks/>
          </p:cNvGrpSpPr>
          <p:nvPr/>
        </p:nvGrpSpPr>
        <p:grpSpPr bwMode="auto">
          <a:xfrm rot="-3813794">
            <a:off x="3477418" y="5968207"/>
            <a:ext cx="144463" cy="215900"/>
            <a:chOff x="3424" y="2024"/>
            <a:chExt cx="726" cy="816"/>
          </a:xfrm>
        </p:grpSpPr>
        <p:sp>
          <p:nvSpPr>
            <p:cNvPr id="615" name="AutoShape 56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6" name="Oval 56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7" name="Oval 56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8" name="Oval 56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19" name="Oval 57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20" name="Group 571"/>
          <p:cNvGrpSpPr>
            <a:grpSpLocks/>
          </p:cNvGrpSpPr>
          <p:nvPr/>
        </p:nvGrpSpPr>
        <p:grpSpPr bwMode="auto">
          <a:xfrm rot="10800000">
            <a:off x="3455988" y="5989638"/>
            <a:ext cx="144462" cy="215900"/>
            <a:chOff x="3424" y="2024"/>
            <a:chExt cx="726" cy="816"/>
          </a:xfrm>
        </p:grpSpPr>
        <p:sp>
          <p:nvSpPr>
            <p:cNvPr id="621" name="AutoShape 57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2" name="Oval 57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3" name="Oval 57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4" name="Oval 57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5" name="Oval 57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26" name="Group 577"/>
          <p:cNvGrpSpPr>
            <a:grpSpLocks/>
          </p:cNvGrpSpPr>
          <p:nvPr/>
        </p:nvGrpSpPr>
        <p:grpSpPr bwMode="auto">
          <a:xfrm>
            <a:off x="2308225" y="3360738"/>
            <a:ext cx="144463" cy="215900"/>
            <a:chOff x="3424" y="2024"/>
            <a:chExt cx="726" cy="816"/>
          </a:xfrm>
        </p:grpSpPr>
        <p:sp>
          <p:nvSpPr>
            <p:cNvPr id="627" name="AutoShape 57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8" name="Oval 57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29" name="Oval 58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0" name="Oval 58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1" name="Oval 58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32" name="Group 583"/>
          <p:cNvGrpSpPr>
            <a:grpSpLocks/>
          </p:cNvGrpSpPr>
          <p:nvPr/>
        </p:nvGrpSpPr>
        <p:grpSpPr bwMode="auto">
          <a:xfrm rot="-3752987">
            <a:off x="2345531" y="3253582"/>
            <a:ext cx="144463" cy="215900"/>
            <a:chOff x="3424" y="2024"/>
            <a:chExt cx="726" cy="816"/>
          </a:xfrm>
        </p:grpSpPr>
        <p:sp>
          <p:nvSpPr>
            <p:cNvPr id="633" name="AutoShape 58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4" name="Oval 58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5" name="Oval 58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6" name="Oval 58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37" name="Oval 58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38" name="Group 589"/>
          <p:cNvGrpSpPr>
            <a:grpSpLocks/>
          </p:cNvGrpSpPr>
          <p:nvPr/>
        </p:nvGrpSpPr>
        <p:grpSpPr bwMode="auto">
          <a:xfrm>
            <a:off x="2381250" y="3360738"/>
            <a:ext cx="144463" cy="215900"/>
            <a:chOff x="3424" y="2024"/>
            <a:chExt cx="726" cy="816"/>
          </a:xfrm>
        </p:grpSpPr>
        <p:sp>
          <p:nvSpPr>
            <p:cNvPr id="639" name="AutoShape 59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0" name="Oval 59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1" name="Oval 59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2" name="Oval 59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3" name="Oval 59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44" name="Group 595"/>
          <p:cNvGrpSpPr>
            <a:grpSpLocks/>
          </p:cNvGrpSpPr>
          <p:nvPr/>
        </p:nvGrpSpPr>
        <p:grpSpPr bwMode="auto">
          <a:xfrm>
            <a:off x="1947863" y="3505200"/>
            <a:ext cx="144462" cy="215900"/>
            <a:chOff x="3424" y="2024"/>
            <a:chExt cx="726" cy="816"/>
          </a:xfrm>
        </p:grpSpPr>
        <p:sp>
          <p:nvSpPr>
            <p:cNvPr id="645" name="AutoShape 59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6" name="Oval 59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7" name="Oval 59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8" name="Oval 59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49" name="Oval 60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50" name="Group 601"/>
          <p:cNvGrpSpPr>
            <a:grpSpLocks/>
          </p:cNvGrpSpPr>
          <p:nvPr/>
        </p:nvGrpSpPr>
        <p:grpSpPr bwMode="auto">
          <a:xfrm rot="1474449">
            <a:off x="2236788" y="3505200"/>
            <a:ext cx="144462" cy="215900"/>
            <a:chOff x="3424" y="2024"/>
            <a:chExt cx="726" cy="816"/>
          </a:xfrm>
        </p:grpSpPr>
        <p:sp>
          <p:nvSpPr>
            <p:cNvPr id="651" name="AutoShape 60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2" name="Oval 60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3" name="Oval 60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4" name="Oval 60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5" name="Oval 60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56" name="Group 607"/>
          <p:cNvGrpSpPr>
            <a:grpSpLocks/>
          </p:cNvGrpSpPr>
          <p:nvPr/>
        </p:nvGrpSpPr>
        <p:grpSpPr bwMode="auto">
          <a:xfrm rot="-3813794">
            <a:off x="2056607" y="3613944"/>
            <a:ext cx="144462" cy="215900"/>
            <a:chOff x="3424" y="2024"/>
            <a:chExt cx="726" cy="816"/>
          </a:xfrm>
        </p:grpSpPr>
        <p:sp>
          <p:nvSpPr>
            <p:cNvPr id="657" name="AutoShape 60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8" name="Oval 60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59" name="Oval 61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0" name="Oval 61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1" name="Oval 61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62" name="Group 613"/>
          <p:cNvGrpSpPr>
            <a:grpSpLocks/>
          </p:cNvGrpSpPr>
          <p:nvPr/>
        </p:nvGrpSpPr>
        <p:grpSpPr bwMode="auto">
          <a:xfrm rot="10800000">
            <a:off x="2179638" y="3635375"/>
            <a:ext cx="144462" cy="215900"/>
            <a:chOff x="3424" y="2024"/>
            <a:chExt cx="726" cy="816"/>
          </a:xfrm>
        </p:grpSpPr>
        <p:sp>
          <p:nvSpPr>
            <p:cNvPr id="663" name="AutoShape 61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4" name="Oval 61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5" name="Oval 61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6" name="Oval 61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67" name="Oval 61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68" name="Group 619"/>
          <p:cNvGrpSpPr>
            <a:grpSpLocks/>
          </p:cNvGrpSpPr>
          <p:nvPr/>
        </p:nvGrpSpPr>
        <p:grpSpPr bwMode="auto">
          <a:xfrm>
            <a:off x="2308225" y="3649663"/>
            <a:ext cx="144463" cy="215900"/>
            <a:chOff x="3424" y="2024"/>
            <a:chExt cx="726" cy="816"/>
          </a:xfrm>
        </p:grpSpPr>
        <p:sp>
          <p:nvSpPr>
            <p:cNvPr id="669" name="AutoShape 62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0" name="Oval 62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1" name="Oval 62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2" name="Oval 62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3" name="Oval 62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74" name="Group 625"/>
          <p:cNvGrpSpPr>
            <a:grpSpLocks/>
          </p:cNvGrpSpPr>
          <p:nvPr/>
        </p:nvGrpSpPr>
        <p:grpSpPr bwMode="auto">
          <a:xfrm rot="-3752987">
            <a:off x="2345531" y="3542507"/>
            <a:ext cx="144463" cy="215900"/>
            <a:chOff x="3424" y="2024"/>
            <a:chExt cx="726" cy="816"/>
          </a:xfrm>
        </p:grpSpPr>
        <p:sp>
          <p:nvSpPr>
            <p:cNvPr id="675" name="AutoShape 62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6" name="Oval 62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7" name="Oval 62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8" name="Oval 62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79" name="Oval 63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80" name="Group 631"/>
          <p:cNvGrpSpPr>
            <a:grpSpLocks/>
          </p:cNvGrpSpPr>
          <p:nvPr/>
        </p:nvGrpSpPr>
        <p:grpSpPr bwMode="auto">
          <a:xfrm>
            <a:off x="2381250" y="3649663"/>
            <a:ext cx="144463" cy="215900"/>
            <a:chOff x="3424" y="2024"/>
            <a:chExt cx="726" cy="816"/>
          </a:xfrm>
        </p:grpSpPr>
        <p:sp>
          <p:nvSpPr>
            <p:cNvPr id="681" name="AutoShape 63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2" name="Oval 63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3" name="Oval 63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4" name="Oval 63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5" name="Oval 63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86" name="Group 637"/>
          <p:cNvGrpSpPr>
            <a:grpSpLocks/>
          </p:cNvGrpSpPr>
          <p:nvPr/>
        </p:nvGrpSpPr>
        <p:grpSpPr bwMode="auto">
          <a:xfrm>
            <a:off x="1876425" y="3792538"/>
            <a:ext cx="144463" cy="215900"/>
            <a:chOff x="3424" y="2024"/>
            <a:chExt cx="726" cy="816"/>
          </a:xfrm>
        </p:grpSpPr>
        <p:sp>
          <p:nvSpPr>
            <p:cNvPr id="687" name="AutoShape 63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8" name="Oval 63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89" name="Oval 64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0" name="Oval 64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1" name="Oval 64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92" name="Group 643"/>
          <p:cNvGrpSpPr>
            <a:grpSpLocks/>
          </p:cNvGrpSpPr>
          <p:nvPr/>
        </p:nvGrpSpPr>
        <p:grpSpPr bwMode="auto">
          <a:xfrm rot="1474449">
            <a:off x="2020888" y="3792538"/>
            <a:ext cx="144462" cy="215900"/>
            <a:chOff x="3424" y="2024"/>
            <a:chExt cx="726" cy="816"/>
          </a:xfrm>
        </p:grpSpPr>
        <p:sp>
          <p:nvSpPr>
            <p:cNvPr id="693" name="AutoShape 64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4" name="Oval 64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5" name="Oval 64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6" name="Oval 64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697" name="Oval 64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698" name="Group 649"/>
          <p:cNvGrpSpPr>
            <a:grpSpLocks/>
          </p:cNvGrpSpPr>
          <p:nvPr/>
        </p:nvGrpSpPr>
        <p:grpSpPr bwMode="auto">
          <a:xfrm rot="-3813794">
            <a:off x="1913731" y="3901282"/>
            <a:ext cx="144463" cy="215900"/>
            <a:chOff x="3424" y="2024"/>
            <a:chExt cx="726" cy="816"/>
          </a:xfrm>
        </p:grpSpPr>
        <p:sp>
          <p:nvSpPr>
            <p:cNvPr id="699" name="AutoShape 65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0" name="Oval 65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1" name="Oval 65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2" name="Oval 65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3" name="Oval 65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04" name="Group 655"/>
          <p:cNvGrpSpPr>
            <a:grpSpLocks/>
          </p:cNvGrpSpPr>
          <p:nvPr/>
        </p:nvGrpSpPr>
        <p:grpSpPr bwMode="auto">
          <a:xfrm rot="10800000">
            <a:off x="2179638" y="3922713"/>
            <a:ext cx="144462" cy="215900"/>
            <a:chOff x="3424" y="2024"/>
            <a:chExt cx="726" cy="816"/>
          </a:xfrm>
        </p:grpSpPr>
        <p:sp>
          <p:nvSpPr>
            <p:cNvPr id="705" name="AutoShape 65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6" name="Oval 65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7" name="Oval 65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8" name="Oval 65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09" name="Oval 66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10" name="Group 661"/>
          <p:cNvGrpSpPr>
            <a:grpSpLocks/>
          </p:cNvGrpSpPr>
          <p:nvPr/>
        </p:nvGrpSpPr>
        <p:grpSpPr bwMode="auto">
          <a:xfrm>
            <a:off x="2308225" y="3937000"/>
            <a:ext cx="144463" cy="215900"/>
            <a:chOff x="3424" y="2024"/>
            <a:chExt cx="726" cy="816"/>
          </a:xfrm>
        </p:grpSpPr>
        <p:sp>
          <p:nvSpPr>
            <p:cNvPr id="711" name="AutoShape 66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12" name="Oval 66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13" name="Oval 66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14" name="Oval 66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15" name="Oval 66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16" name="Group 667"/>
          <p:cNvGrpSpPr>
            <a:grpSpLocks/>
          </p:cNvGrpSpPr>
          <p:nvPr/>
        </p:nvGrpSpPr>
        <p:grpSpPr bwMode="auto">
          <a:xfrm rot="-3752987">
            <a:off x="2345532" y="3829844"/>
            <a:ext cx="144462" cy="215900"/>
            <a:chOff x="3424" y="2024"/>
            <a:chExt cx="726" cy="816"/>
          </a:xfrm>
        </p:grpSpPr>
        <p:sp>
          <p:nvSpPr>
            <p:cNvPr id="717" name="AutoShape 66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18" name="Oval 66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19" name="Oval 67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20" name="Oval 67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21" name="Oval 67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22" name="Group 673"/>
          <p:cNvGrpSpPr>
            <a:grpSpLocks/>
          </p:cNvGrpSpPr>
          <p:nvPr/>
        </p:nvGrpSpPr>
        <p:grpSpPr bwMode="auto">
          <a:xfrm>
            <a:off x="2381250" y="3937000"/>
            <a:ext cx="144463" cy="215900"/>
            <a:chOff x="3424" y="2024"/>
            <a:chExt cx="726" cy="816"/>
          </a:xfrm>
        </p:grpSpPr>
        <p:sp>
          <p:nvSpPr>
            <p:cNvPr id="723" name="AutoShape 67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24" name="Oval 67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25" name="Oval 67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26" name="Oval 67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27" name="Oval 67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28" name="Group 679"/>
          <p:cNvGrpSpPr>
            <a:grpSpLocks/>
          </p:cNvGrpSpPr>
          <p:nvPr/>
        </p:nvGrpSpPr>
        <p:grpSpPr bwMode="auto">
          <a:xfrm>
            <a:off x="2092325" y="4081463"/>
            <a:ext cx="144463" cy="215900"/>
            <a:chOff x="3424" y="2024"/>
            <a:chExt cx="726" cy="816"/>
          </a:xfrm>
        </p:grpSpPr>
        <p:sp>
          <p:nvSpPr>
            <p:cNvPr id="729" name="AutoShape 68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0" name="Oval 68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1" name="Oval 68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2" name="Oval 68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3" name="Oval 68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34" name="Group 685"/>
          <p:cNvGrpSpPr>
            <a:grpSpLocks/>
          </p:cNvGrpSpPr>
          <p:nvPr/>
        </p:nvGrpSpPr>
        <p:grpSpPr bwMode="auto">
          <a:xfrm rot="1474449">
            <a:off x="2236788" y="4081463"/>
            <a:ext cx="144462" cy="215900"/>
            <a:chOff x="3424" y="2024"/>
            <a:chExt cx="726" cy="816"/>
          </a:xfrm>
        </p:grpSpPr>
        <p:sp>
          <p:nvSpPr>
            <p:cNvPr id="735" name="AutoShape 68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6" name="Oval 68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7" name="Oval 68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8" name="Oval 68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39" name="Oval 69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40" name="Group 691"/>
          <p:cNvGrpSpPr>
            <a:grpSpLocks/>
          </p:cNvGrpSpPr>
          <p:nvPr/>
        </p:nvGrpSpPr>
        <p:grpSpPr bwMode="auto">
          <a:xfrm rot="-3813794">
            <a:off x="1913731" y="4190207"/>
            <a:ext cx="144463" cy="215900"/>
            <a:chOff x="3424" y="2024"/>
            <a:chExt cx="726" cy="816"/>
          </a:xfrm>
        </p:grpSpPr>
        <p:sp>
          <p:nvSpPr>
            <p:cNvPr id="741" name="AutoShape 692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42" name="Oval 693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43" name="Oval 694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44" name="Oval 695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45" name="Oval 696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46" name="Group 697"/>
          <p:cNvGrpSpPr>
            <a:grpSpLocks/>
          </p:cNvGrpSpPr>
          <p:nvPr/>
        </p:nvGrpSpPr>
        <p:grpSpPr bwMode="auto">
          <a:xfrm rot="10800000">
            <a:off x="2179638" y="4211638"/>
            <a:ext cx="144462" cy="215900"/>
            <a:chOff x="3424" y="2024"/>
            <a:chExt cx="726" cy="816"/>
          </a:xfrm>
        </p:grpSpPr>
        <p:sp>
          <p:nvSpPr>
            <p:cNvPr id="747" name="AutoShape 698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48" name="Oval 699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49" name="Oval 700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50" name="Oval 701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51" name="Oval 702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52" name="Group 703"/>
          <p:cNvGrpSpPr>
            <a:grpSpLocks/>
          </p:cNvGrpSpPr>
          <p:nvPr/>
        </p:nvGrpSpPr>
        <p:grpSpPr bwMode="auto">
          <a:xfrm>
            <a:off x="2308225" y="4225925"/>
            <a:ext cx="144463" cy="215900"/>
            <a:chOff x="3424" y="2024"/>
            <a:chExt cx="726" cy="816"/>
          </a:xfrm>
        </p:grpSpPr>
        <p:sp>
          <p:nvSpPr>
            <p:cNvPr id="753" name="AutoShape 70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54" name="Oval 70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55" name="Oval 70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56" name="Oval 70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57" name="Oval 70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58" name="Group 709"/>
          <p:cNvGrpSpPr>
            <a:grpSpLocks/>
          </p:cNvGrpSpPr>
          <p:nvPr/>
        </p:nvGrpSpPr>
        <p:grpSpPr bwMode="auto">
          <a:xfrm rot="-3752987">
            <a:off x="2345532" y="4118769"/>
            <a:ext cx="144462" cy="215900"/>
            <a:chOff x="3424" y="2024"/>
            <a:chExt cx="726" cy="816"/>
          </a:xfrm>
        </p:grpSpPr>
        <p:sp>
          <p:nvSpPr>
            <p:cNvPr id="759" name="AutoShape 71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60" name="Oval 71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61" name="Oval 71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62" name="Oval 71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63" name="Oval 71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764" name="Group 715"/>
          <p:cNvGrpSpPr>
            <a:grpSpLocks/>
          </p:cNvGrpSpPr>
          <p:nvPr/>
        </p:nvGrpSpPr>
        <p:grpSpPr bwMode="auto">
          <a:xfrm>
            <a:off x="2381250" y="4225925"/>
            <a:ext cx="144463" cy="215900"/>
            <a:chOff x="3424" y="2024"/>
            <a:chExt cx="726" cy="816"/>
          </a:xfrm>
        </p:grpSpPr>
        <p:sp>
          <p:nvSpPr>
            <p:cNvPr id="765" name="AutoShape 716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66" name="Oval 717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67" name="Oval 718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68" name="Oval 719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769" name="Oval 720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sp>
        <p:nvSpPr>
          <p:cNvPr id="795" name="Line 767"/>
          <p:cNvSpPr>
            <a:spLocks noChangeShapeType="1"/>
          </p:cNvSpPr>
          <p:nvPr/>
        </p:nvSpPr>
        <p:spPr bwMode="auto">
          <a:xfrm>
            <a:off x="6516688" y="4519613"/>
            <a:ext cx="3603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4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0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3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6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8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0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6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9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2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5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8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1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4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0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3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6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9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2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5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8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1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4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7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0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3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6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9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2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5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8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1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4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0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3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6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9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2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5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8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1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4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7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0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3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6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9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2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5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8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1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4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7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0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3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9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8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1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0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5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8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6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9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5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8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1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4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0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3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6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2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8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1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4"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7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3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9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1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4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8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0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3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6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9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2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5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8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1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4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7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6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9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2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5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8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1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4" dur="5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47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0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3"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6" dur="5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9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2"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5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68"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1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4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7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0" dur="5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3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6" dur="5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9" dur="5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2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5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98" dur="500"/>
                                        <p:tgtEl>
                                          <p:spTgt spid="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1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4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7" dur="500"/>
                                        <p:tgtEl>
                                          <p:spTgt spid="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0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3" dur="500"/>
                                        <p:tgtEl>
                                          <p:spTgt spid="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6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9"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2"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5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28"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1" dur="500"/>
                                        <p:tgtEl>
                                          <p:spTgt spid="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4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1" fill="hold">
                      <p:stCondLst>
                        <p:cond delay="indefinite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9" fill="hold">
                      <p:stCondLst>
                        <p:cond delay="indefinite"/>
                      </p:stCondLst>
                      <p:childTnLst>
                        <p:par>
                          <p:cTn id="770" fill="hold">
                            <p:stCondLst>
                              <p:cond delay="0"/>
                            </p:stCondLst>
                            <p:childTnLst>
                              <p:par>
                                <p:cTn id="7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44" grpId="0" animBg="1"/>
      <p:bldP spid="45" grpId="0"/>
      <p:bldP spid="47" grpId="0" animBg="1"/>
      <p:bldP spid="49" grpId="0" animBg="1"/>
      <p:bldP spid="51" grpId="0" animBg="1"/>
      <p:bldP spid="52" grpId="0" animBg="1"/>
      <p:bldP spid="53" grpId="0" animBg="1"/>
      <p:bldP spid="58" grpId="0"/>
      <p:bldP spid="59" grpId="0"/>
      <p:bldP spid="60" grpId="0"/>
      <p:bldP spid="61" grpId="0"/>
      <p:bldP spid="62" grpId="0" animBg="1"/>
      <p:bldP spid="63" grpId="0"/>
      <p:bldP spid="64" grpId="0" animBg="1"/>
      <p:bldP spid="65" grpId="0" animBg="1"/>
      <p:bldP spid="795" grpId="0" animBg="1"/>
      <p:bldP spid="795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071546"/>
            <a:ext cx="9144000" cy="5500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l="9129" r="2902" b="27670"/>
          <a:stretch>
            <a:fillRect/>
          </a:stretch>
        </p:blipFill>
        <p:spPr bwMode="auto">
          <a:xfrm>
            <a:off x="4500563" y="1357298"/>
            <a:ext cx="46434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" name="Text Box 1"/>
          <p:cNvSpPr txBox="1">
            <a:spLocks noChangeArrowheads="1"/>
          </p:cNvSpPr>
          <p:nvPr/>
        </p:nvSpPr>
        <p:spPr bwMode="auto">
          <a:xfrm rot="16200000">
            <a:off x="3029726" y="2756696"/>
            <a:ext cx="2714644" cy="3444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Conversión de Metano (%)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429388" y="5072074"/>
            <a:ext cx="1928826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Temperatura (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º</a:t>
            </a:r>
            <a:r>
              <a:rPr kumimoji="0" lang="es-E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C)</a:t>
            </a:r>
            <a:endParaRPr kumimoji="0" lang="es-E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285720" y="28572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fr-FR" sz="2800" b="1" dirty="0" err="1" smtClean="0">
                <a:solidFill>
                  <a:schemeClr val="bg1"/>
                </a:solidFill>
                <a:cs typeface="Andalus" pitchFamily="2" charset="-78"/>
              </a:rPr>
              <a:t>Ryu</a:t>
            </a:r>
            <a:r>
              <a:rPr lang="fr-FR" sz="2800" b="1" dirty="0" smtClean="0">
                <a:solidFill>
                  <a:schemeClr val="bg1"/>
                </a:solidFill>
                <a:cs typeface="Andalus" pitchFamily="2" charset="-78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cs typeface="Andalus" pitchFamily="2" charset="-78"/>
              </a:rPr>
              <a:t>Jae</a:t>
            </a:r>
            <a:r>
              <a:rPr lang="fr-FR" sz="2800" b="1" dirty="0" smtClean="0">
                <a:solidFill>
                  <a:schemeClr val="bg1"/>
                </a:solidFill>
                <a:cs typeface="Andalus" pitchFamily="2" charset="-78"/>
              </a:rPr>
              <a:t>-Hong y col. (2007),</a:t>
            </a:r>
            <a:endParaRPr lang="es-ES" sz="2800" b="1" dirty="0">
              <a:solidFill>
                <a:schemeClr val="bg1"/>
              </a:solidFill>
              <a:cs typeface="Andalus" pitchFamily="2" charset="-78"/>
            </a:endParaRPr>
          </a:p>
        </p:txBody>
      </p:sp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14616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28596" y="107154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Fecralloy</a:t>
            </a:r>
            <a:endParaRPr lang="es-ES" b="1" dirty="0"/>
          </a:p>
        </p:txBody>
      </p:sp>
      <p:pic>
        <p:nvPicPr>
          <p:cNvPr id="9" name="Picture 743" descr="F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428736"/>
            <a:ext cx="1512887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428728" y="3071810"/>
            <a:ext cx="207170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Mantiene volumen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85720" y="285749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3 gr 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071670" y="235743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17 gr 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28596" y="4071942"/>
            <a:ext cx="300039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monolito presenta mayor actividad, lo que indica que la capacidad de transferencia de calor se incrementa significativamente por el uso del monolito metálico</a:t>
            </a:r>
            <a:endParaRPr lang="es-ES" dirty="0"/>
          </a:p>
        </p:txBody>
      </p:sp>
      <p:cxnSp>
        <p:nvCxnSpPr>
          <p:cNvPr id="16" name="15 Conector recto"/>
          <p:cNvCxnSpPr/>
          <p:nvPr/>
        </p:nvCxnSpPr>
        <p:spPr>
          <a:xfrm rot="5400000" flipH="1" flipV="1">
            <a:off x="5847374" y="3735772"/>
            <a:ext cx="1857388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4214810" y="5500702"/>
            <a:ext cx="464347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La temperatura en el centro del monolito metálico es mucho mayor que en una pastilla de catalizador del mismo tamaño.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357158" y="1357298"/>
            <a:ext cx="8501122" cy="78581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 smtClean="0"/>
              <a:t>        Reformación de metano con dióxido de carbono y oxígeno (Ref. combinada) 	</a:t>
            </a:r>
            <a:endParaRPr lang="es-VE" b="1" dirty="0"/>
          </a:p>
        </p:txBody>
      </p:sp>
      <p:sp>
        <p:nvSpPr>
          <p:cNvPr id="4" name="3 Triángulo isósceles"/>
          <p:cNvSpPr/>
          <p:nvPr/>
        </p:nvSpPr>
        <p:spPr>
          <a:xfrm rot="5400000">
            <a:off x="135922" y="1435659"/>
            <a:ext cx="768554" cy="611833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cxnSp>
        <p:nvCxnSpPr>
          <p:cNvPr id="5" name="4 Conector recto"/>
          <p:cNvCxnSpPr/>
          <p:nvPr/>
        </p:nvCxnSpPr>
        <p:spPr>
          <a:xfrm>
            <a:off x="571472" y="1071546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04"/>
          <p:cNvSpPr txBox="1">
            <a:spLocks noChangeArrowheads="1"/>
          </p:cNvSpPr>
          <p:nvPr/>
        </p:nvSpPr>
        <p:spPr bwMode="auto">
          <a:xfrm>
            <a:off x="928662" y="2357430"/>
            <a:ext cx="74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VE" b="1" dirty="0" smtClean="0">
                <a:solidFill>
                  <a:schemeClr val="bg1"/>
                </a:solidFill>
              </a:rPr>
              <a:t>Precursor catalítico:</a:t>
            </a:r>
            <a:endParaRPr lang="es-VE" b="1" baseline="-25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es-VE" b="1" dirty="0">
                <a:solidFill>
                  <a:schemeClr val="bg1"/>
                </a:solidFill>
              </a:rPr>
              <a:t>  </a:t>
            </a:r>
            <a:r>
              <a:rPr lang="es-VE" b="1" dirty="0" smtClean="0">
                <a:solidFill>
                  <a:schemeClr val="bg1"/>
                </a:solidFill>
              </a:rPr>
              <a:t>LaNiO</a:t>
            </a:r>
            <a:r>
              <a:rPr lang="es-VE" b="1" baseline="-25000" dirty="0" smtClean="0">
                <a:solidFill>
                  <a:schemeClr val="bg1"/>
                </a:solidFill>
              </a:rPr>
              <a:t>3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es-VE" b="1" dirty="0" smtClean="0">
                <a:solidFill>
                  <a:schemeClr val="bg1"/>
                </a:solidFill>
              </a:rPr>
              <a:t>  La</a:t>
            </a:r>
            <a:r>
              <a:rPr lang="es-VE" b="1" baseline="-25000" dirty="0" smtClean="0">
                <a:solidFill>
                  <a:schemeClr val="bg1"/>
                </a:solidFill>
              </a:rPr>
              <a:t>0,8</a:t>
            </a:r>
            <a:r>
              <a:rPr lang="es-VE" b="1" dirty="0" smtClean="0">
                <a:solidFill>
                  <a:schemeClr val="bg1"/>
                </a:solidFill>
              </a:rPr>
              <a:t>Ca</a:t>
            </a:r>
            <a:r>
              <a:rPr lang="es-VE" b="1" baseline="-25000" dirty="0" smtClean="0">
                <a:solidFill>
                  <a:schemeClr val="bg1"/>
                </a:solidFill>
              </a:rPr>
              <a:t>0,2</a:t>
            </a:r>
            <a:r>
              <a:rPr lang="es-VE" b="1" dirty="0" smtClean="0">
                <a:solidFill>
                  <a:schemeClr val="bg1"/>
                </a:solidFill>
              </a:rPr>
              <a:t>NiO</a:t>
            </a:r>
            <a:r>
              <a:rPr lang="es-VE" b="1" baseline="-250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357158" y="3643314"/>
            <a:ext cx="8501122" cy="785818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VE" b="1" dirty="0" smtClean="0"/>
              <a:t>        Reformación de metano con vapor y oxígeno (Ref. </a:t>
            </a:r>
            <a:r>
              <a:rPr lang="es-VE" b="1" dirty="0" err="1" smtClean="0"/>
              <a:t>Autotérmica</a:t>
            </a:r>
            <a:r>
              <a:rPr lang="es-VE" b="1" dirty="0" smtClean="0"/>
              <a:t>)  </a:t>
            </a:r>
            <a:endParaRPr lang="es-VE" b="1" dirty="0"/>
          </a:p>
        </p:txBody>
      </p:sp>
      <p:sp>
        <p:nvSpPr>
          <p:cNvPr id="9" name="8 Triángulo isósceles"/>
          <p:cNvSpPr/>
          <p:nvPr/>
        </p:nvSpPr>
        <p:spPr>
          <a:xfrm rot="5400000">
            <a:off x="135922" y="3732124"/>
            <a:ext cx="768554" cy="611833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Text Box 304"/>
          <p:cNvSpPr txBox="1">
            <a:spLocks noChangeArrowheads="1"/>
          </p:cNvSpPr>
          <p:nvPr/>
        </p:nvSpPr>
        <p:spPr bwMode="auto">
          <a:xfrm>
            <a:off x="928662" y="4572008"/>
            <a:ext cx="7468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VE" b="1" dirty="0" smtClean="0">
                <a:solidFill>
                  <a:schemeClr val="bg1"/>
                </a:solidFill>
              </a:rPr>
              <a:t>Precursor catalítico:</a:t>
            </a:r>
            <a:endParaRPr lang="es-VE" b="1" baseline="-250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es-VE" b="1" dirty="0">
                <a:solidFill>
                  <a:schemeClr val="bg1"/>
                </a:solidFill>
              </a:rPr>
              <a:t>  </a:t>
            </a:r>
            <a:r>
              <a:rPr lang="es-VE" b="1" dirty="0" smtClean="0">
                <a:solidFill>
                  <a:schemeClr val="bg1"/>
                </a:solidFill>
              </a:rPr>
              <a:t>LaRu</a:t>
            </a:r>
            <a:r>
              <a:rPr lang="es-VE" b="1" baseline="-25000" dirty="0" smtClean="0">
                <a:solidFill>
                  <a:schemeClr val="bg1"/>
                </a:solidFill>
              </a:rPr>
              <a:t>0.6</a:t>
            </a:r>
            <a:r>
              <a:rPr lang="es-VE" b="1" dirty="0" smtClean="0">
                <a:solidFill>
                  <a:schemeClr val="bg1"/>
                </a:solidFill>
              </a:rPr>
              <a:t>Ni</a:t>
            </a:r>
            <a:r>
              <a:rPr lang="es-VE" b="1" baseline="-25000" dirty="0" smtClean="0">
                <a:solidFill>
                  <a:schemeClr val="bg1"/>
                </a:solidFill>
              </a:rPr>
              <a:t>0.4</a:t>
            </a:r>
            <a:r>
              <a:rPr lang="es-VE" b="1" dirty="0" smtClean="0">
                <a:solidFill>
                  <a:schemeClr val="bg1"/>
                </a:solidFill>
              </a:rPr>
              <a:t>O</a:t>
            </a:r>
            <a:r>
              <a:rPr lang="es-VE" b="1" baseline="-25000" dirty="0" smtClean="0">
                <a:solidFill>
                  <a:schemeClr val="bg1"/>
                </a:solidFill>
              </a:rPr>
              <a:t>3</a:t>
            </a:r>
          </a:p>
          <a:p>
            <a:pPr>
              <a:spcBef>
                <a:spcPct val="50000"/>
              </a:spcBef>
              <a:buBlip>
                <a:blip r:embed="rId2"/>
              </a:buBlip>
            </a:pPr>
            <a:r>
              <a:rPr lang="es-VE" b="1" dirty="0" smtClean="0">
                <a:solidFill>
                  <a:schemeClr val="bg1"/>
                </a:solidFill>
              </a:rPr>
              <a:t>  La</a:t>
            </a:r>
            <a:r>
              <a:rPr lang="es-VE" b="1" baseline="-25000" dirty="0" smtClean="0">
                <a:solidFill>
                  <a:schemeClr val="bg1"/>
                </a:solidFill>
              </a:rPr>
              <a:t>0,8</a:t>
            </a:r>
            <a:r>
              <a:rPr lang="es-VE" b="1" dirty="0" smtClean="0">
                <a:solidFill>
                  <a:schemeClr val="bg1"/>
                </a:solidFill>
              </a:rPr>
              <a:t>Ca</a:t>
            </a:r>
            <a:r>
              <a:rPr lang="es-VE" b="1" baseline="-25000" dirty="0" smtClean="0">
                <a:solidFill>
                  <a:schemeClr val="bg1"/>
                </a:solidFill>
              </a:rPr>
              <a:t>0,2</a:t>
            </a:r>
            <a:r>
              <a:rPr lang="es-VE" b="1" dirty="0" smtClean="0">
                <a:solidFill>
                  <a:schemeClr val="bg1"/>
                </a:solidFill>
              </a:rPr>
              <a:t>Ru</a:t>
            </a:r>
            <a:r>
              <a:rPr lang="es-VE" b="1" baseline="-25000" dirty="0" smtClean="0">
                <a:solidFill>
                  <a:schemeClr val="bg1"/>
                </a:solidFill>
              </a:rPr>
              <a:t>0,6</a:t>
            </a:r>
            <a:r>
              <a:rPr lang="es-VE" b="1" dirty="0" smtClean="0">
                <a:solidFill>
                  <a:schemeClr val="bg1"/>
                </a:solidFill>
              </a:rPr>
              <a:t>Ni</a:t>
            </a:r>
            <a:r>
              <a:rPr lang="es-VE" b="1" baseline="-25000" dirty="0" smtClean="0">
                <a:solidFill>
                  <a:schemeClr val="bg1"/>
                </a:solidFill>
              </a:rPr>
              <a:t>0,4</a:t>
            </a:r>
            <a:r>
              <a:rPr lang="es-VE" b="1" dirty="0" smtClean="0">
                <a:solidFill>
                  <a:schemeClr val="bg1"/>
                </a:solidFill>
              </a:rPr>
              <a:t>O</a:t>
            </a:r>
            <a:r>
              <a:rPr lang="es-VE" b="1" baseline="-250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285720" y="28572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bg1"/>
                </a:solidFill>
                <a:cs typeface="Andalus" pitchFamily="2" charset="-78"/>
              </a:rPr>
              <a:t>García  A. y colaboradores 2009</a:t>
            </a:r>
            <a:endParaRPr lang="es-ES" sz="2800" b="1" dirty="0">
              <a:solidFill>
                <a:schemeClr val="bg1"/>
              </a:solidFill>
              <a:cs typeface="Andalus" pitchFamily="2" charset="-78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857760"/>
            <a:ext cx="10741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14 Grupo"/>
          <p:cNvGrpSpPr/>
          <p:nvPr/>
        </p:nvGrpSpPr>
        <p:grpSpPr>
          <a:xfrm>
            <a:off x="7143768" y="4786322"/>
            <a:ext cx="1143008" cy="1160795"/>
            <a:chOff x="5143504" y="4786322"/>
            <a:chExt cx="1143008" cy="1160795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26442" t="35744" r="35096"/>
            <a:stretch>
              <a:fillRect/>
            </a:stretch>
          </p:blipFill>
          <p:spPr bwMode="auto">
            <a:xfrm>
              <a:off x="5143504" y="4786322"/>
              <a:ext cx="1143008" cy="1155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13 Rectángulo"/>
            <p:cNvSpPr/>
            <p:nvPr/>
          </p:nvSpPr>
          <p:spPr>
            <a:xfrm rot="18887739">
              <a:off x="5629822" y="5501441"/>
              <a:ext cx="696293" cy="1950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6643702" y="600076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2,5 cm de diámetro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8" grpId="0" animBg="1"/>
      <p:bldP spid="9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438088" y="311434"/>
            <a:ext cx="6705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79000"/>
                    </a:schemeClr>
                  </a:outerShdw>
                </a:effectLst>
                <a:latin typeface="+mn-lt"/>
              </a:rPr>
              <a:t>Comparación recubrimiento y adherencia del precursor a la malla de acero y al </a:t>
            </a:r>
            <a:r>
              <a:rPr lang="es-E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79000"/>
                    </a:schemeClr>
                  </a:outerShdw>
                </a:effectLst>
                <a:latin typeface="+mn-lt"/>
              </a:rPr>
              <a:t>FeCralloy</a:t>
            </a:r>
            <a:r>
              <a:rPr lang="es-E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79000"/>
                    </a:schemeClr>
                  </a:outerShdw>
                </a:effectLst>
                <a:latin typeface="+mn-lt"/>
              </a:rPr>
              <a:t> </a:t>
            </a:r>
            <a:endParaRPr lang="es-E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79000"/>
                  </a:schemeClr>
                </a:outerShdw>
              </a:effectLst>
              <a:latin typeface="+mn-lt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652402" y="1088769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6 Estrella de 4 puntas"/>
          <p:cNvSpPr/>
          <p:nvPr/>
        </p:nvSpPr>
        <p:spPr>
          <a:xfrm rot="2700000">
            <a:off x="8724709" y="975695"/>
            <a:ext cx="275012" cy="260625"/>
          </a:xfrm>
          <a:prstGeom prst="star4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14282" y="1857364"/>
          <a:ext cx="5833113" cy="2804160"/>
        </p:xfrm>
        <a:graphic>
          <a:graphicData uri="http://schemas.openxmlformats.org/drawingml/2006/table">
            <a:tbl>
              <a:tblPr/>
              <a:tblGrid>
                <a:gridCol w="2033468"/>
                <a:gridCol w="2033468"/>
                <a:gridCol w="1766177"/>
              </a:tblGrid>
              <a:tr h="0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Óxido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perovskita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Estructuras de FeCrAlloy®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Estructuras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Acero</a:t>
                      </a: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Inoxidable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600" b="1" i="1">
                          <a:latin typeface="Times New Roman"/>
                          <a:ea typeface="Calibri"/>
                          <a:cs typeface="Times New Roman"/>
                        </a:rPr>
                        <a:t>Masa Promedio del Catalizador (mg)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600" b="1" i="1">
                          <a:latin typeface="Times New Roman"/>
                          <a:ea typeface="Calibri"/>
                          <a:cs typeface="Times New Roman"/>
                        </a:rPr>
                        <a:t>Masa Promedio del Catalizador (mg))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VE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LaNiO</a:t>
                      </a:r>
                      <a:r>
                        <a:rPr lang="es-VE" sz="16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287,92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211,19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VE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s-VE" sz="16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r>
                        <a:rPr lang="es-VE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r>
                        <a:rPr lang="es-VE" sz="16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r>
                        <a:rPr lang="es-VE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NiO</a:t>
                      </a:r>
                      <a:r>
                        <a:rPr lang="es-VE" sz="16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360,65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LaNi</a:t>
                      </a:r>
                      <a:r>
                        <a:rPr lang="en-US" sz="16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en-US" sz="16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r>
                        <a:rPr lang="en-US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6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295,60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275,33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VE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s-VE" sz="16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r>
                        <a:rPr lang="es-VE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r>
                        <a:rPr lang="es-VE" sz="16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r>
                        <a:rPr lang="es-VE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es-VE" sz="16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r>
                        <a:rPr lang="es-VE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Ni</a:t>
                      </a:r>
                      <a:r>
                        <a:rPr lang="es-VE" sz="16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r>
                        <a:rPr lang="es-VE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s-VE" sz="16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es-E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378,3</a:t>
                      </a:r>
                      <a:endParaRPr lang="es-E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96240" y="1785926"/>
          <a:ext cx="5833082" cy="4070119"/>
        </p:xfrm>
        <a:graphic>
          <a:graphicData uri="http://schemas.openxmlformats.org/drawingml/2006/table">
            <a:tbl>
              <a:tblPr/>
              <a:tblGrid>
                <a:gridCol w="2357421"/>
                <a:gridCol w="1776859"/>
                <a:gridCol w="1698802"/>
              </a:tblGrid>
              <a:tr h="909778">
                <a:tc rowSpan="2"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Óxido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tipo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perovskita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Estructuras de FeCrAlloy®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Estructuras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Acero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Inoxidable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152939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i="1" dirty="0">
                          <a:latin typeface="Times New Roman"/>
                          <a:ea typeface="Calibri"/>
                          <a:cs typeface="Times New Roman"/>
                        </a:rPr>
                        <a:t>Masa Promedio del </a:t>
                      </a:r>
                      <a:r>
                        <a:rPr lang="es-ES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Catalizador </a:t>
                      </a:r>
                      <a:r>
                        <a:rPr lang="es-ES" sz="1800" b="1" i="1" dirty="0">
                          <a:latin typeface="Times New Roman"/>
                          <a:ea typeface="Calibri"/>
                          <a:cs typeface="Times New Roman"/>
                        </a:rPr>
                        <a:t>por área (mg/cm</a:t>
                      </a:r>
                      <a:r>
                        <a:rPr lang="es-ES" sz="1800" b="1" i="1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800" b="1" i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i="1" dirty="0">
                          <a:latin typeface="Times New Roman"/>
                          <a:ea typeface="Calibri"/>
                          <a:cs typeface="Times New Roman"/>
                        </a:rPr>
                        <a:t>Masa Promedio del </a:t>
                      </a:r>
                      <a:r>
                        <a:rPr lang="es-ES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Catalizador por </a:t>
                      </a:r>
                      <a:r>
                        <a:rPr lang="es-ES" sz="1800" b="1" i="1" dirty="0">
                          <a:latin typeface="Times New Roman"/>
                          <a:ea typeface="Calibri"/>
                          <a:cs typeface="Times New Roman"/>
                        </a:rPr>
                        <a:t>área (mg/cm</a:t>
                      </a:r>
                      <a:r>
                        <a:rPr lang="es-ES" sz="1800" b="1" i="1" baseline="30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s-ES" sz="1800" b="1" i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</a:tr>
              <a:tr h="290164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VE" sz="1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LaNiO</a:t>
                      </a:r>
                      <a:r>
                        <a:rPr lang="es-VE" sz="18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7,20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8,31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0164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VE" sz="1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s-VE" sz="18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r>
                        <a:rPr lang="es-VE" sz="1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r>
                        <a:rPr lang="es-VE" sz="18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r>
                        <a:rPr lang="es-VE" sz="1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NiO</a:t>
                      </a:r>
                      <a:r>
                        <a:rPr lang="es-VE" sz="18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14,16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90164"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LaNi</a:t>
                      </a:r>
                      <a:r>
                        <a:rPr lang="en-US" sz="18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r>
                        <a:rPr lang="en-US" sz="1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en-US" sz="18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r>
                        <a:rPr lang="en-US" sz="18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1800" b="1" baseline="-2500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7,35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10,72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99971">
                <a:tc>
                  <a:txBody>
                    <a:bodyPr/>
                    <a:lstStyle/>
                    <a:p>
                      <a:pPr marL="215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VE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La</a:t>
                      </a:r>
                      <a:r>
                        <a:rPr lang="es-VE" sz="18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0,8</a:t>
                      </a:r>
                      <a:r>
                        <a:rPr lang="es-VE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Ca</a:t>
                      </a:r>
                      <a:r>
                        <a:rPr lang="es-VE" sz="18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0,2</a:t>
                      </a:r>
                      <a:r>
                        <a:rPr lang="es-VE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r>
                        <a:rPr lang="es-VE" sz="18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0,6</a:t>
                      </a:r>
                      <a:r>
                        <a:rPr lang="es-VE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Ni</a:t>
                      </a:r>
                      <a:r>
                        <a:rPr lang="es-VE" sz="18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0,4</a:t>
                      </a:r>
                      <a:r>
                        <a:rPr lang="es-VE" sz="18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s-VE" sz="1800" b="1" baseline="-25000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marL="226695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14,89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 t="10742" b="34570"/>
          <a:stretch>
            <a:fillRect/>
          </a:stretch>
        </p:blipFill>
        <p:spPr bwMode="auto">
          <a:xfrm>
            <a:off x="6072198" y="1928802"/>
            <a:ext cx="123861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t="10742" b="34570"/>
          <a:stretch>
            <a:fillRect/>
          </a:stretch>
        </p:blipFill>
        <p:spPr bwMode="auto">
          <a:xfrm>
            <a:off x="7500958" y="1928801"/>
            <a:ext cx="1214446" cy="9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Rectángulo"/>
          <p:cNvSpPr/>
          <p:nvPr/>
        </p:nvSpPr>
        <p:spPr>
          <a:xfrm>
            <a:off x="2786050" y="3571876"/>
            <a:ext cx="1143008" cy="285752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40000"/>
                </a:schemeClr>
              </a:gs>
              <a:gs pos="80000">
                <a:schemeClr val="accent2">
                  <a:shade val="93000"/>
                  <a:satMod val="130000"/>
                  <a:alpha val="29000"/>
                </a:schemeClr>
              </a:gs>
              <a:gs pos="100000">
                <a:schemeClr val="accent2">
                  <a:shade val="94000"/>
                  <a:satMod val="135000"/>
                  <a:alpha val="27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2786050" y="4071942"/>
            <a:ext cx="1143008" cy="285752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40000"/>
                </a:schemeClr>
              </a:gs>
              <a:gs pos="80000">
                <a:schemeClr val="accent2">
                  <a:shade val="93000"/>
                  <a:satMod val="130000"/>
                  <a:alpha val="29000"/>
                </a:schemeClr>
              </a:gs>
              <a:gs pos="100000">
                <a:schemeClr val="accent2">
                  <a:shade val="94000"/>
                  <a:satMod val="135000"/>
                  <a:alpha val="27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6500826" y="1357298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Área de contacto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572396" y="2214554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25,4 cm</a:t>
            </a:r>
            <a:r>
              <a:rPr lang="es-VE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215074" y="2214554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V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 cm</a:t>
            </a:r>
            <a:r>
              <a:rPr lang="es-VE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 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 t="10742" b="34570"/>
          <a:stretch>
            <a:fillRect/>
          </a:stretch>
        </p:blipFill>
        <p:spPr bwMode="auto">
          <a:xfrm>
            <a:off x="6215074" y="5357826"/>
            <a:ext cx="1238619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 t="10742" b="34570"/>
          <a:stretch>
            <a:fillRect/>
          </a:stretch>
        </p:blipFill>
        <p:spPr bwMode="auto">
          <a:xfrm>
            <a:off x="7643834" y="5357825"/>
            <a:ext cx="1214446" cy="9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CuadroTexto"/>
          <p:cNvSpPr txBox="1"/>
          <p:nvPr/>
        </p:nvSpPr>
        <p:spPr>
          <a:xfrm>
            <a:off x="7929586" y="56435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96%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6500826" y="564357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92%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6858016" y="4929197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Adherencia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6929454" y="3147661"/>
            <a:ext cx="1928826" cy="928694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rtDeco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VE" b="1" dirty="0" smtClean="0"/>
              <a:t>Ultrasonido</a:t>
            </a:r>
            <a:endParaRPr lang="es-VE" b="1" dirty="0"/>
          </a:p>
        </p:txBody>
      </p:sp>
      <p:grpSp>
        <p:nvGrpSpPr>
          <p:cNvPr id="25" name="24 Grupo"/>
          <p:cNvGrpSpPr/>
          <p:nvPr/>
        </p:nvGrpSpPr>
        <p:grpSpPr>
          <a:xfrm rot="9559873">
            <a:off x="6209514" y="3495645"/>
            <a:ext cx="1425283" cy="1442759"/>
            <a:chOff x="289197" y="1566036"/>
            <a:chExt cx="1818268" cy="1805525"/>
          </a:xfrm>
        </p:grpSpPr>
        <p:grpSp>
          <p:nvGrpSpPr>
            <p:cNvPr id="26" name="256 Grupo"/>
            <p:cNvGrpSpPr/>
            <p:nvPr/>
          </p:nvGrpSpPr>
          <p:grpSpPr>
            <a:xfrm>
              <a:off x="535677" y="1978826"/>
              <a:ext cx="1571788" cy="1392735"/>
              <a:chOff x="535677" y="1978826"/>
              <a:chExt cx="1571788" cy="1392735"/>
            </a:xfrm>
          </p:grpSpPr>
          <p:pic>
            <p:nvPicPr>
              <p:cNvPr id="79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828672">
                <a:off x="964457" y="1978826"/>
                <a:ext cx="1143008" cy="103554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80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828672">
                <a:off x="535677" y="2336016"/>
                <a:ext cx="1143008" cy="1035545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27" name="Group 19"/>
            <p:cNvGrpSpPr>
              <a:grpSpLocks/>
            </p:cNvGrpSpPr>
            <p:nvPr/>
          </p:nvGrpSpPr>
          <p:grpSpPr bwMode="auto">
            <a:xfrm rot="19840864">
              <a:off x="289190" y="1566032"/>
              <a:ext cx="1246877" cy="1507361"/>
              <a:chOff x="6966" y="7634"/>
              <a:chExt cx="3492" cy="3948"/>
            </a:xfrm>
          </p:grpSpPr>
          <p:grpSp>
            <p:nvGrpSpPr>
              <p:cNvPr id="28" name="Group 20"/>
              <p:cNvGrpSpPr>
                <a:grpSpLocks/>
              </p:cNvGrpSpPr>
              <p:nvPr/>
            </p:nvGrpSpPr>
            <p:grpSpPr bwMode="auto">
              <a:xfrm>
                <a:off x="7508" y="8208"/>
                <a:ext cx="2605" cy="2611"/>
                <a:chOff x="2085" y="1144"/>
                <a:chExt cx="1040" cy="1046"/>
              </a:xfrm>
            </p:grpSpPr>
            <p:sp>
              <p:nvSpPr>
                <p:cNvPr id="33" name="Oval 21"/>
                <p:cNvSpPr>
                  <a:spLocks noChangeArrowheads="1"/>
                </p:cNvSpPr>
                <p:nvPr/>
              </p:nvSpPr>
              <p:spPr bwMode="auto">
                <a:xfrm>
                  <a:off x="2351" y="2003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4" name="Oval 22"/>
                <p:cNvSpPr>
                  <a:spLocks noChangeArrowheads="1"/>
                </p:cNvSpPr>
                <p:nvPr/>
              </p:nvSpPr>
              <p:spPr bwMode="auto">
                <a:xfrm>
                  <a:off x="2602" y="183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5" name="Oval 23"/>
                <p:cNvSpPr>
                  <a:spLocks noChangeArrowheads="1"/>
                </p:cNvSpPr>
                <p:nvPr/>
              </p:nvSpPr>
              <p:spPr bwMode="auto">
                <a:xfrm>
                  <a:off x="2109" y="1697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2561" y="1505"/>
                  <a:ext cx="1" cy="2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Oval 25"/>
                <p:cNvSpPr>
                  <a:spLocks noChangeArrowheads="1"/>
                </p:cNvSpPr>
                <p:nvPr/>
              </p:nvSpPr>
              <p:spPr bwMode="auto">
                <a:xfrm>
                  <a:off x="2517" y="1413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8" name="Oval 26"/>
                <p:cNvSpPr>
                  <a:spLocks noChangeArrowheads="1"/>
                </p:cNvSpPr>
                <p:nvPr/>
              </p:nvSpPr>
              <p:spPr bwMode="auto">
                <a:xfrm>
                  <a:off x="2490" y="1658"/>
                  <a:ext cx="136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auto">
                <a:xfrm>
                  <a:off x="2154" y="1480"/>
                  <a:ext cx="1" cy="23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auto">
                <a:xfrm>
                  <a:off x="2424" y="2058"/>
                  <a:ext cx="227" cy="6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561" y="1213"/>
                  <a:ext cx="1" cy="20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auto">
                <a:xfrm>
                  <a:off x="2562" y="1712"/>
                  <a:ext cx="181" cy="5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405" y="1743"/>
                  <a:ext cx="102" cy="6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4" name="Group 32"/>
                <p:cNvGrpSpPr>
                  <a:grpSpLocks/>
                </p:cNvGrpSpPr>
                <p:nvPr/>
              </p:nvGrpSpPr>
              <p:grpSpPr bwMode="auto">
                <a:xfrm>
                  <a:off x="2472" y="1570"/>
                  <a:ext cx="227" cy="227"/>
                  <a:chOff x="3243" y="1570"/>
                  <a:chExt cx="227" cy="227"/>
                </a:xfrm>
              </p:grpSpPr>
              <p:sp>
                <p:nvSpPr>
                  <p:cNvPr id="77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243" y="1570"/>
                    <a:ext cx="227" cy="22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BBE0E3"/>
                      </a:gs>
                      <a:gs pos="100000">
                        <a:srgbClr val="333399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en-US"/>
                  </a:p>
                </p:txBody>
              </p:sp>
              <p:sp>
                <p:nvSpPr>
                  <p:cNvPr id="78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70" y="1589"/>
                    <a:ext cx="182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/>
                    <a:endParaRPr lang="es-VE">
                      <a:solidFill>
                        <a:srgbClr val="000099"/>
                      </a:solidFill>
                    </a:endParaRPr>
                  </a:p>
                </p:txBody>
              </p:sp>
            </p:grpSp>
            <p:sp>
              <p:nvSpPr>
                <p:cNvPr id="45" name="Oval 35"/>
                <p:cNvSpPr>
                  <a:spLocks noChangeArrowheads="1"/>
                </p:cNvSpPr>
                <p:nvPr/>
              </p:nvSpPr>
              <p:spPr bwMode="auto">
                <a:xfrm>
                  <a:off x="2499" y="1144"/>
                  <a:ext cx="136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6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2649" y="1622"/>
                  <a:ext cx="1" cy="2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7"/>
                <p:cNvSpPr>
                  <a:spLocks noChangeShapeType="1"/>
                </p:cNvSpPr>
                <p:nvPr/>
              </p:nvSpPr>
              <p:spPr bwMode="auto">
                <a:xfrm>
                  <a:off x="2619" y="1226"/>
                  <a:ext cx="441" cy="12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Oval 38"/>
                <p:cNvSpPr>
                  <a:spLocks noChangeArrowheads="1"/>
                </p:cNvSpPr>
                <p:nvPr/>
              </p:nvSpPr>
              <p:spPr bwMode="auto">
                <a:xfrm>
                  <a:off x="2989" y="1283"/>
                  <a:ext cx="136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49" name="Oval 39"/>
                <p:cNvSpPr>
                  <a:spLocks noChangeArrowheads="1"/>
                </p:cNvSpPr>
                <p:nvPr/>
              </p:nvSpPr>
              <p:spPr bwMode="auto">
                <a:xfrm>
                  <a:off x="2989" y="1793"/>
                  <a:ext cx="136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0" name="Oval 40"/>
                <p:cNvSpPr>
                  <a:spLocks noChangeArrowheads="1"/>
                </p:cNvSpPr>
                <p:nvPr/>
              </p:nvSpPr>
              <p:spPr bwMode="auto">
                <a:xfrm>
                  <a:off x="2085" y="1906"/>
                  <a:ext cx="136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1" name="Oval 41"/>
                <p:cNvSpPr>
                  <a:spLocks noChangeArrowheads="1"/>
                </p:cNvSpPr>
                <p:nvPr/>
              </p:nvSpPr>
              <p:spPr bwMode="auto">
                <a:xfrm>
                  <a:off x="2088" y="1407"/>
                  <a:ext cx="136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2" name="Oval 42"/>
                <p:cNvSpPr>
                  <a:spLocks noChangeArrowheads="1"/>
                </p:cNvSpPr>
                <p:nvPr/>
              </p:nvSpPr>
              <p:spPr bwMode="auto">
                <a:xfrm>
                  <a:off x="2750" y="1229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3" name="Oval 43"/>
                <p:cNvSpPr>
                  <a:spLocks noChangeArrowheads="1"/>
                </p:cNvSpPr>
                <p:nvPr/>
              </p:nvSpPr>
              <p:spPr bwMode="auto">
                <a:xfrm>
                  <a:off x="2354" y="1495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4" name="Oval 44"/>
                <p:cNvSpPr>
                  <a:spLocks noChangeArrowheads="1"/>
                </p:cNvSpPr>
                <p:nvPr/>
              </p:nvSpPr>
              <p:spPr bwMode="auto">
                <a:xfrm>
                  <a:off x="2807" y="1437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5" name="Oval 45"/>
                <p:cNvSpPr>
                  <a:spLocks noChangeArrowheads="1"/>
                </p:cNvSpPr>
                <p:nvPr/>
              </p:nvSpPr>
              <p:spPr bwMode="auto">
                <a:xfrm>
                  <a:off x="2810" y="1948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6" name="Oval 46"/>
                <p:cNvSpPr>
                  <a:spLocks noChangeArrowheads="1"/>
                </p:cNvSpPr>
                <p:nvPr/>
              </p:nvSpPr>
              <p:spPr bwMode="auto">
                <a:xfrm>
                  <a:off x="2320" y="1791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7" name="Oval 47"/>
                <p:cNvSpPr>
                  <a:spLocks noChangeArrowheads="1"/>
                </p:cNvSpPr>
                <p:nvPr/>
              </p:nvSpPr>
              <p:spPr bwMode="auto">
                <a:xfrm>
                  <a:off x="2738" y="1733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8" name="Oval 48"/>
                <p:cNvSpPr>
                  <a:spLocks noChangeArrowheads="1"/>
                </p:cNvSpPr>
                <p:nvPr/>
              </p:nvSpPr>
              <p:spPr bwMode="auto">
                <a:xfrm>
                  <a:off x="3010" y="1576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5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2381" y="1226"/>
                  <a:ext cx="138" cy="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Oval 50"/>
                <p:cNvSpPr>
                  <a:spLocks noChangeArrowheads="1"/>
                </p:cNvSpPr>
                <p:nvPr/>
              </p:nvSpPr>
              <p:spPr bwMode="auto">
                <a:xfrm>
                  <a:off x="2327" y="1277"/>
                  <a:ext cx="91" cy="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0000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2213" y="1336"/>
                  <a:ext cx="151" cy="1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52"/>
                <p:cNvSpPr>
                  <a:spLocks noChangeShapeType="1"/>
                </p:cNvSpPr>
                <p:nvPr/>
              </p:nvSpPr>
              <p:spPr bwMode="auto">
                <a:xfrm>
                  <a:off x="2194" y="1484"/>
                  <a:ext cx="157" cy="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53"/>
                <p:cNvSpPr>
                  <a:spLocks noChangeShapeType="1"/>
                </p:cNvSpPr>
                <p:nvPr/>
              </p:nvSpPr>
              <p:spPr bwMode="auto">
                <a:xfrm>
                  <a:off x="2419" y="1547"/>
                  <a:ext cx="169" cy="4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688" y="1494"/>
                  <a:ext cx="151" cy="10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Oval 55"/>
                <p:cNvSpPr>
                  <a:spLocks noChangeArrowheads="1"/>
                </p:cNvSpPr>
                <p:nvPr/>
              </p:nvSpPr>
              <p:spPr bwMode="auto">
                <a:xfrm>
                  <a:off x="2584" y="1552"/>
                  <a:ext cx="136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6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91" y="1366"/>
                  <a:ext cx="138" cy="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3059" y="1422"/>
                  <a:ext cx="1" cy="16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3058" y="1669"/>
                  <a:ext cx="0" cy="133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99" y="1883"/>
                  <a:ext cx="127" cy="8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696" y="2015"/>
                  <a:ext cx="138" cy="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Oval 61"/>
                <p:cNvSpPr>
                  <a:spLocks noChangeArrowheads="1"/>
                </p:cNvSpPr>
                <p:nvPr/>
              </p:nvSpPr>
              <p:spPr bwMode="auto">
                <a:xfrm>
                  <a:off x="2581" y="2054"/>
                  <a:ext cx="136" cy="1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00"/>
                    </a:gs>
                    <a:gs pos="100000">
                      <a:srgbClr val="FF99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en-US"/>
                </a:p>
              </p:txBody>
            </p:sp>
            <p:sp>
              <p:nvSpPr>
                <p:cNvPr id="72" name="Line 62"/>
                <p:cNvSpPr>
                  <a:spLocks noChangeShapeType="1"/>
                </p:cNvSpPr>
                <p:nvPr/>
              </p:nvSpPr>
              <p:spPr bwMode="auto">
                <a:xfrm flipH="1">
                  <a:off x="2154" y="1788"/>
                  <a:ext cx="1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210" y="1850"/>
                  <a:ext cx="134" cy="9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2649" y="1931"/>
                  <a:ext cx="1" cy="13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65"/>
                <p:cNvSpPr>
                  <a:spLocks noChangeShapeType="1"/>
                </p:cNvSpPr>
                <p:nvPr/>
              </p:nvSpPr>
              <p:spPr bwMode="auto">
                <a:xfrm>
                  <a:off x="2195" y="1992"/>
                  <a:ext cx="157" cy="45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66"/>
                <p:cNvSpPr>
                  <a:spLocks noChangeShapeType="1"/>
                </p:cNvSpPr>
                <p:nvPr/>
              </p:nvSpPr>
              <p:spPr bwMode="auto">
                <a:xfrm>
                  <a:off x="2806" y="1781"/>
                  <a:ext cx="191" cy="5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" name="Line 67"/>
              <p:cNvSpPr>
                <a:spLocks noChangeShapeType="1"/>
              </p:cNvSpPr>
              <p:nvPr/>
            </p:nvSpPr>
            <p:spPr bwMode="auto">
              <a:xfrm flipV="1">
                <a:off x="8763" y="7634"/>
                <a:ext cx="0" cy="17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68"/>
              <p:cNvSpPr>
                <a:spLocks noChangeShapeType="1"/>
              </p:cNvSpPr>
              <p:nvPr/>
            </p:nvSpPr>
            <p:spPr bwMode="auto">
              <a:xfrm flipV="1">
                <a:off x="8763" y="9879"/>
                <a:ext cx="0" cy="17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69"/>
              <p:cNvSpPr>
                <a:spLocks noChangeShapeType="1"/>
              </p:cNvSpPr>
              <p:nvPr/>
            </p:nvSpPr>
            <p:spPr bwMode="auto">
              <a:xfrm>
                <a:off x="8938" y="9652"/>
                <a:ext cx="1520" cy="4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70"/>
              <p:cNvSpPr>
                <a:spLocks noChangeShapeType="1"/>
              </p:cNvSpPr>
              <p:nvPr/>
            </p:nvSpPr>
            <p:spPr bwMode="auto">
              <a:xfrm>
                <a:off x="6966" y="9087"/>
                <a:ext cx="1520" cy="43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1" name="80 Rectángulo"/>
          <p:cNvSpPr/>
          <p:nvPr/>
        </p:nvSpPr>
        <p:spPr>
          <a:xfrm>
            <a:off x="4643438" y="4357694"/>
            <a:ext cx="857256" cy="1428760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40000"/>
                </a:schemeClr>
              </a:gs>
              <a:gs pos="80000">
                <a:schemeClr val="accent2">
                  <a:shade val="93000"/>
                  <a:satMod val="130000"/>
                  <a:alpha val="29000"/>
                </a:schemeClr>
              </a:gs>
              <a:gs pos="100000">
                <a:schemeClr val="accent2">
                  <a:shade val="94000"/>
                  <a:satMod val="135000"/>
                  <a:alpha val="27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8" grpId="0"/>
      <p:bldP spid="21" grpId="0"/>
      <p:bldP spid="22" grpId="0"/>
      <p:bldP spid="23" grpId="0"/>
      <p:bldP spid="24" grpId="0" animBg="1"/>
      <p:bldP spid="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642918"/>
            <a:ext cx="9144000" cy="59293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642910" y="1928802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 smtClean="0"/>
              <a:t>Transferencia de calor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Transferencia de masa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Catálisis heterogénea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Procesos químicos que empleen catalizadores</a:t>
            </a:r>
          </a:p>
          <a:p>
            <a:pPr>
              <a:lnSpc>
                <a:spcPct val="150000"/>
              </a:lnSpc>
            </a:pPr>
            <a:r>
              <a:rPr lang="es-ES" sz="2000" dirty="0" smtClean="0"/>
              <a:t>Reformación de metano</a:t>
            </a: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571472" y="1500174"/>
            <a:ext cx="7215238" cy="63341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Conocimientos previos</a:t>
            </a: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5429256" y="857232"/>
            <a:ext cx="5786478" cy="633413"/>
          </a:xfrm>
          <a:prstGeom prst="rect">
            <a:avLst/>
          </a:prstGeo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rgbClr val="009DD9">
                        <a:tint val="70000"/>
                        <a:satMod val="245000"/>
                      </a:srgbClr>
                    </a:gs>
                    <a:gs pos="75000">
                      <a:srgbClr val="009DD9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009DD9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Bibliografía Recomendada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428596" y="1214422"/>
            <a:ext cx="4500594" cy="4786346"/>
          </a:xfrm>
          <a:prstGeom prst="roundRect">
            <a:avLst>
              <a:gd name="adj" fmla="val 9464"/>
            </a:avLst>
          </a:prstGeom>
          <a:noFill/>
          <a:ln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pic>
        <p:nvPicPr>
          <p:cNvPr id="22" name="Picture 6" descr="http://www.cab.cnea.gov.ar/ieds/images/2007/hyfusen_2007/hydrogen_energ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3500438"/>
            <a:ext cx="1309213" cy="1643064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23" name="Picture 2" descr="http://iwcc7.web.psi.ch/publications/links_publications/catalysis_toda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643314"/>
            <a:ext cx="1285884" cy="1707486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24" name="Picture 4" descr="Applied Catalysis A: General on ScienceDirect(Opens new window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357694"/>
            <a:ext cx="1428760" cy="1703918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sp3d>
            <a:bevelT/>
          </a:sp3d>
        </p:spPr>
      </p:pic>
      <p:pic>
        <p:nvPicPr>
          <p:cNvPr id="25" name="Picture 8" descr="Catalysis Let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4357694"/>
            <a:ext cx="1314449" cy="173541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70658" name="Picture 2" descr="http://www.chipsbooks.com/strucat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677420"/>
            <a:ext cx="1071570" cy="1680538"/>
          </a:xfrm>
          <a:prstGeom prst="rect">
            <a:avLst/>
          </a:prstGeom>
          <a:noFill/>
          <a:scene3d>
            <a:camera prst="perspectiveFront"/>
            <a:lightRig rig="threePt" dir="t"/>
          </a:scene3d>
          <a:sp3d>
            <a:bevelT/>
          </a:sp3d>
        </p:spPr>
      </p:pic>
      <p:sp>
        <p:nvSpPr>
          <p:cNvPr id="26" name="25 CuadroTexto"/>
          <p:cNvSpPr txBox="1"/>
          <p:nvPr/>
        </p:nvSpPr>
        <p:spPr>
          <a:xfrm>
            <a:off x="5429288" y="1326237"/>
            <a:ext cx="3500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ES" b="1" dirty="0" err="1" smtClean="0"/>
              <a:t>Cybulski</a:t>
            </a:r>
            <a:r>
              <a:rPr lang="es-ES" b="1" dirty="0" smtClean="0"/>
              <a:t>  y </a:t>
            </a:r>
            <a:r>
              <a:rPr lang="es-ES" b="1" dirty="0" err="1" smtClean="0"/>
              <a:t>Moulijn</a:t>
            </a:r>
            <a:r>
              <a:rPr lang="es-ES" b="1" dirty="0" smtClean="0"/>
              <a:t>, </a:t>
            </a:r>
            <a:r>
              <a:rPr lang="es-ES" b="1" dirty="0" err="1" smtClean="0"/>
              <a:t>Structured</a:t>
            </a:r>
            <a:r>
              <a:rPr lang="es-ES" b="1" dirty="0" smtClean="0"/>
              <a:t> </a:t>
            </a:r>
            <a:r>
              <a:rPr lang="es-ES" b="1" dirty="0" err="1" smtClean="0"/>
              <a:t>Catalysts</a:t>
            </a:r>
            <a:r>
              <a:rPr lang="es-ES" b="1" dirty="0" smtClean="0"/>
              <a:t> and </a:t>
            </a:r>
            <a:r>
              <a:rPr lang="es-ES" b="1" dirty="0" err="1" smtClean="0"/>
              <a:t>Reactors</a:t>
            </a:r>
            <a:endParaRPr lang="es-ES" b="1" kern="0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Revistas científicas: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 err="1" smtClean="0"/>
              <a:t>Catalysis</a:t>
            </a:r>
            <a:r>
              <a:rPr lang="es-ES" b="1" kern="0" dirty="0" smtClean="0"/>
              <a:t> </a:t>
            </a:r>
            <a:r>
              <a:rPr lang="es-ES" b="1" kern="0" dirty="0" err="1" smtClean="0"/>
              <a:t>today</a:t>
            </a:r>
            <a:endParaRPr lang="es-ES" b="1" kern="0" dirty="0" smtClean="0"/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Applied</a:t>
            </a:r>
            <a:r>
              <a:rPr kumimoji="0" lang="es-E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s-ES" sz="18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Catalysis</a:t>
            </a:r>
            <a:endParaRPr kumimoji="0" lang="es-ES" sz="1800" b="1" i="0" u="none" strike="noStrike" kern="0" cap="none" spc="0" normalizeH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baseline="0" dirty="0" smtClean="0"/>
              <a:t>International</a:t>
            </a:r>
            <a:r>
              <a:rPr lang="es-ES" b="1" kern="0" dirty="0" smtClean="0"/>
              <a:t> </a:t>
            </a:r>
            <a:r>
              <a:rPr lang="es-ES" b="1" kern="0" dirty="0" err="1" smtClean="0"/>
              <a:t>Journal</a:t>
            </a:r>
            <a:r>
              <a:rPr lang="es-ES" b="1" kern="0" dirty="0" smtClean="0"/>
              <a:t> of </a:t>
            </a:r>
            <a:r>
              <a:rPr lang="es-ES" b="1" kern="0" dirty="0" err="1" smtClean="0"/>
              <a:t>Hydrogen</a:t>
            </a: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 err="1" smtClean="0"/>
              <a:t>Catalysis</a:t>
            </a:r>
            <a:r>
              <a:rPr lang="es-ES" b="1" kern="0" dirty="0" smtClean="0"/>
              <a:t> </a:t>
            </a:r>
            <a:r>
              <a:rPr lang="es-ES" b="1" kern="0" dirty="0" err="1" smtClean="0"/>
              <a:t>letter</a:t>
            </a:r>
            <a:endParaRPr lang="es-ES" b="1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0" y="-1143032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Empleo de catalizadores estructurados en la reformación de metano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42875" y="1285875"/>
            <a:ext cx="8858250" cy="53578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50" y="4714875"/>
            <a:ext cx="5224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s-VE" sz="1000" i="1">
                <a:solidFill>
                  <a:srgbClr val="215968"/>
                </a:solidFill>
                <a:latin typeface="Eras Demi ITC" pitchFamily="34" charset="0"/>
                <a:cs typeface="Times New Roman" pitchFamily="18" charset="0"/>
              </a:rPr>
              <a:t>Velocidad Espacial=24 l/h.g. Relación Molar CH</a:t>
            </a:r>
            <a:r>
              <a:rPr lang="es-VE" sz="1000" i="1" baseline="-30000">
                <a:solidFill>
                  <a:srgbClr val="215968"/>
                </a:solidFill>
                <a:latin typeface="Eras Demi ITC" pitchFamily="34" charset="0"/>
                <a:cs typeface="Times New Roman" pitchFamily="18" charset="0"/>
              </a:rPr>
              <a:t>4</a:t>
            </a:r>
            <a:r>
              <a:rPr lang="es-VE" sz="1000" i="1">
                <a:solidFill>
                  <a:srgbClr val="215968"/>
                </a:solidFill>
                <a:latin typeface="Eras Demi ITC" pitchFamily="34" charset="0"/>
                <a:cs typeface="Times New Roman" pitchFamily="18" charset="0"/>
              </a:rPr>
              <a:t>/CO</a:t>
            </a:r>
            <a:r>
              <a:rPr lang="es-VE" sz="1000" i="1" baseline="-30000">
                <a:solidFill>
                  <a:srgbClr val="215968"/>
                </a:solidFill>
                <a:latin typeface="Eras Demi ITC" pitchFamily="34" charset="0"/>
                <a:cs typeface="Times New Roman" pitchFamily="18" charset="0"/>
              </a:rPr>
              <a:t>2</a:t>
            </a:r>
            <a:r>
              <a:rPr lang="es-VE" sz="1000" i="1">
                <a:solidFill>
                  <a:srgbClr val="215968"/>
                </a:solidFill>
                <a:latin typeface="Eras Demi ITC" pitchFamily="34" charset="0"/>
                <a:cs typeface="Times New Roman" pitchFamily="18" charset="0"/>
              </a:rPr>
              <a:t>/O</a:t>
            </a:r>
            <a:r>
              <a:rPr lang="es-VE" sz="1000" i="1" baseline="-30000">
                <a:solidFill>
                  <a:srgbClr val="215968"/>
                </a:solidFill>
                <a:latin typeface="Eras Demi ITC" pitchFamily="34" charset="0"/>
                <a:cs typeface="Times New Roman" pitchFamily="18" charset="0"/>
              </a:rPr>
              <a:t>2</a:t>
            </a:r>
            <a:r>
              <a:rPr lang="es-VE" sz="1000" i="1">
                <a:solidFill>
                  <a:srgbClr val="215968"/>
                </a:solidFill>
                <a:latin typeface="Eras Demi ITC" pitchFamily="34" charset="0"/>
                <a:cs typeface="Times New Roman" pitchFamily="18" charset="0"/>
              </a:rPr>
              <a:t>=4/1/2. T</a:t>
            </a:r>
            <a:r>
              <a:rPr lang="es-VE" sz="1000" i="1" baseline="-30000">
                <a:solidFill>
                  <a:srgbClr val="215968"/>
                </a:solidFill>
                <a:latin typeface="Eras Demi ITC" pitchFamily="34" charset="0"/>
                <a:cs typeface="Times New Roman" pitchFamily="18" charset="0"/>
              </a:rPr>
              <a:t>reacción</a:t>
            </a:r>
            <a:r>
              <a:rPr lang="es-VE" sz="1000" i="1">
                <a:solidFill>
                  <a:srgbClr val="215968"/>
                </a:solidFill>
                <a:latin typeface="Eras Demi ITC" pitchFamily="34" charset="0"/>
                <a:cs typeface="Times New Roman" pitchFamily="18" charset="0"/>
              </a:rPr>
              <a:t>=750°C. Masa catalizador=300 mg</a:t>
            </a:r>
            <a:endParaRPr lang="es-VE" sz="1000">
              <a:solidFill>
                <a:srgbClr val="215968"/>
              </a:solidFill>
              <a:latin typeface="Eras Demi ITC" pitchFamily="34" charset="0"/>
            </a:endParaRP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6286500" y="3048000"/>
            <a:ext cx="26431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2"/>
              </a:buClr>
              <a:buFont typeface="Wingdings" pitchFamily="2" charset="2"/>
              <a:buChar char="ü"/>
            </a:pPr>
            <a:r>
              <a:rPr lang="es-VE" sz="1400">
                <a:solidFill>
                  <a:schemeClr val="tx2"/>
                </a:solidFill>
                <a:latin typeface="Eras Demi ITC" pitchFamily="34" charset="0"/>
              </a:rPr>
              <a:t>Incremento en las conversiones y selectividades</a:t>
            </a:r>
            <a:endParaRPr lang="en-US" sz="1400">
              <a:solidFill>
                <a:schemeClr val="tx2"/>
              </a:solidFill>
              <a:latin typeface="Eras Demi ITC" pitchFamily="34" charset="0"/>
            </a:endParaRPr>
          </a:p>
          <a:p>
            <a:endParaRPr lang="en-US" sz="1400">
              <a:latin typeface="Calibri" pitchFamily="34" charset="0"/>
            </a:endParaRPr>
          </a:p>
        </p:txBody>
      </p:sp>
      <p:graphicFrame>
        <p:nvGraphicFramePr>
          <p:cNvPr id="7" name="Chart 5346"/>
          <p:cNvGraphicFramePr>
            <a:graphicFrameLocks/>
          </p:cNvGraphicFramePr>
          <p:nvPr/>
        </p:nvGraphicFramePr>
        <p:xfrm>
          <a:off x="285720" y="1785926"/>
          <a:ext cx="557216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7 Llamada rectangular redondeada"/>
          <p:cNvSpPr/>
          <p:nvPr/>
        </p:nvSpPr>
        <p:spPr>
          <a:xfrm>
            <a:off x="6143625" y="1857375"/>
            <a:ext cx="2714625" cy="1928813"/>
          </a:xfrm>
          <a:prstGeom prst="wedgeRoundRectCallou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defRPr/>
            </a:pPr>
            <a:r>
              <a:rPr lang="es-VE" sz="1400" dirty="0">
                <a:solidFill>
                  <a:schemeClr val="tx2"/>
                </a:solidFill>
                <a:latin typeface="Eras Demi ITC" pitchFamily="34" charset="0"/>
              </a:rPr>
              <a:t>Con la incorporación de la estructura metálica se obtuvo: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ü"/>
              <a:defRPr/>
            </a:pPr>
            <a:r>
              <a:rPr lang="es-VE" sz="1400" dirty="0">
                <a:solidFill>
                  <a:schemeClr val="tx2"/>
                </a:solidFill>
                <a:latin typeface="Eras Demi ITC" pitchFamily="34" charset="0"/>
              </a:rPr>
              <a:t>Disminución del tiempo de inducción</a:t>
            </a:r>
          </a:p>
        </p:txBody>
      </p:sp>
      <p:graphicFrame>
        <p:nvGraphicFramePr>
          <p:cNvPr id="9" name="Chart 5346"/>
          <p:cNvGraphicFramePr>
            <a:graphicFrameLocks/>
          </p:cNvGraphicFramePr>
          <p:nvPr/>
        </p:nvGraphicFramePr>
        <p:xfrm>
          <a:off x="285720" y="1785926"/>
          <a:ext cx="5572164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28596" y="5429264"/>
          <a:ext cx="5740400" cy="9601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23963"/>
                <a:gridCol w="754380"/>
                <a:gridCol w="769620"/>
                <a:gridCol w="612775"/>
                <a:gridCol w="869950"/>
                <a:gridCol w="598487"/>
                <a:gridCol w="911225"/>
              </a:tblGrid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Forma</a:t>
                      </a:r>
                      <a:endParaRPr lang="en-US" sz="1200" dirty="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 dirty="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Conversión (X) [%]</a:t>
                      </a:r>
                      <a:endParaRPr lang="en-US" sz="1200" dirty="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Selectividad (S) [%]</a:t>
                      </a:r>
                      <a:endParaRPr lang="en-US" sz="120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Relación Molar</a:t>
                      </a:r>
                      <a:endParaRPr lang="en-US" sz="120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VE" sz="1200" dirty="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 </a:t>
                      </a:r>
                      <a:endParaRPr lang="en-US" sz="1200" dirty="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X</a:t>
                      </a:r>
                      <a:r>
                        <a:rPr lang="es-VE" sz="1200" baseline="-250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CH4</a:t>
                      </a:r>
                      <a:endParaRPr lang="en-US" sz="120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X</a:t>
                      </a:r>
                      <a:r>
                        <a:rPr lang="es-VE" sz="1200" baseline="-250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CO2</a:t>
                      </a:r>
                      <a:endParaRPr lang="en-US" sz="120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S</a:t>
                      </a:r>
                      <a:r>
                        <a:rPr lang="es-VE" sz="1200" baseline="-250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H2</a:t>
                      </a:r>
                      <a:endParaRPr lang="en-US" sz="120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S</a:t>
                      </a:r>
                      <a:r>
                        <a:rPr lang="es-VE" sz="1200" baseline="-250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CO</a:t>
                      </a:r>
                      <a:endParaRPr lang="en-US" sz="120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H</a:t>
                      </a:r>
                      <a:r>
                        <a:rPr lang="es-VE" sz="1200" baseline="-250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2</a:t>
                      </a: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/CO</a:t>
                      </a:r>
                      <a:endParaRPr lang="en-US" sz="120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H</a:t>
                      </a:r>
                      <a:r>
                        <a:rPr lang="es-VE" sz="1200" baseline="-250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2</a:t>
                      </a: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/CH</a:t>
                      </a:r>
                      <a:r>
                        <a:rPr lang="es-VE" sz="1200" baseline="-25000">
                          <a:solidFill>
                            <a:schemeClr val="tx2"/>
                          </a:solidFill>
                          <a:latin typeface="Eras Demi ITC" pitchFamily="34" charset="0"/>
                        </a:rPr>
                        <a:t>4 conv</a:t>
                      </a:r>
                      <a:endParaRPr lang="en-US" sz="120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b="1" dirty="0">
                          <a:solidFill>
                            <a:schemeClr val="tx2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Polvo</a:t>
                      </a:r>
                      <a:endParaRPr lang="en-US" sz="1200" dirty="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solidFill>
                            <a:schemeClr val="tx2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en-US" sz="1200" dirty="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solidFill>
                            <a:schemeClr val="tx2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en-US" sz="1200" dirty="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solidFill>
                            <a:schemeClr val="tx2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200" dirty="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 dirty="0" smtClean="0">
                          <a:solidFill>
                            <a:schemeClr val="tx2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200" dirty="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1,64</a:t>
                      </a:r>
                      <a:endParaRPr lang="en-US" sz="120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200">
                          <a:solidFill>
                            <a:schemeClr val="tx2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0,76</a:t>
                      </a:r>
                      <a:endParaRPr lang="en-US" sz="1200">
                        <a:solidFill>
                          <a:schemeClr val="tx2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FF000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Estructurado</a:t>
                      </a:r>
                      <a:endParaRPr lang="en-US" sz="1400" dirty="0">
                        <a:solidFill>
                          <a:srgbClr val="FF0000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 smtClean="0">
                          <a:solidFill>
                            <a:srgbClr val="FF000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89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 smtClean="0">
                          <a:solidFill>
                            <a:srgbClr val="FF000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62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 smtClean="0">
                          <a:solidFill>
                            <a:srgbClr val="FF000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74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 smtClean="0">
                          <a:solidFill>
                            <a:srgbClr val="FF000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67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FF000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1,94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VE" sz="1400" b="1" dirty="0">
                          <a:solidFill>
                            <a:srgbClr val="FF000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1,49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11" name="10 Rectángulo redondeado"/>
          <p:cNvSpPr/>
          <p:nvPr/>
        </p:nvSpPr>
        <p:spPr>
          <a:xfrm>
            <a:off x="214313" y="1714500"/>
            <a:ext cx="5286375" cy="35718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2" name="719 Grupo"/>
          <p:cNvGrpSpPr>
            <a:grpSpLocks/>
          </p:cNvGrpSpPr>
          <p:nvPr/>
        </p:nvGrpSpPr>
        <p:grpSpPr bwMode="auto">
          <a:xfrm>
            <a:off x="2143125" y="1774825"/>
            <a:ext cx="1643063" cy="3440113"/>
            <a:chOff x="4429125" y="723299"/>
            <a:chExt cx="2566996" cy="5502713"/>
          </a:xfrm>
        </p:grpSpPr>
        <p:grpSp>
          <p:nvGrpSpPr>
            <p:cNvPr id="13" name="Group 1711"/>
            <p:cNvGrpSpPr>
              <a:grpSpLocks/>
            </p:cNvGrpSpPr>
            <p:nvPr/>
          </p:nvGrpSpPr>
          <p:grpSpPr bwMode="auto">
            <a:xfrm>
              <a:off x="6497514" y="4643765"/>
              <a:ext cx="140755" cy="196143"/>
              <a:chOff x="4678" y="1133"/>
              <a:chExt cx="82" cy="141"/>
            </a:xfrm>
          </p:grpSpPr>
          <p:sp>
            <p:nvSpPr>
              <p:cNvPr id="148" name="Freeform 1712"/>
              <p:cNvSpPr>
                <a:spLocks/>
              </p:cNvSpPr>
              <p:nvPr/>
            </p:nvSpPr>
            <p:spPr bwMode="auto">
              <a:xfrm>
                <a:off x="4678" y="1133"/>
                <a:ext cx="81" cy="8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0" y="10"/>
                  </a:cxn>
                  <a:cxn ang="0">
                    <a:pos x="44" y="18"/>
                  </a:cxn>
                  <a:cxn ang="0">
                    <a:pos x="58" y="34"/>
                  </a:cxn>
                  <a:cxn ang="0">
                    <a:pos x="74" y="48"/>
                  </a:cxn>
                  <a:cxn ang="0">
                    <a:pos x="80" y="66"/>
                  </a:cxn>
                  <a:cxn ang="0">
                    <a:pos x="76" y="82"/>
                  </a:cxn>
                  <a:cxn ang="0">
                    <a:pos x="0" y="84"/>
                  </a:cxn>
                  <a:cxn ang="0">
                    <a:pos x="4" y="0"/>
                  </a:cxn>
                </a:cxnLst>
                <a:rect l="0" t="0" r="r" b="b"/>
                <a:pathLst>
                  <a:path w="80" h="84">
                    <a:moveTo>
                      <a:pt x="4" y="0"/>
                    </a:moveTo>
                    <a:lnTo>
                      <a:pt x="30" y="10"/>
                    </a:lnTo>
                    <a:lnTo>
                      <a:pt x="44" y="18"/>
                    </a:lnTo>
                    <a:lnTo>
                      <a:pt x="58" y="34"/>
                    </a:lnTo>
                    <a:lnTo>
                      <a:pt x="74" y="48"/>
                    </a:lnTo>
                    <a:lnTo>
                      <a:pt x="80" y="66"/>
                    </a:lnTo>
                    <a:lnTo>
                      <a:pt x="76" y="82"/>
                    </a:lnTo>
                    <a:lnTo>
                      <a:pt x="0" y="84"/>
                    </a:lnTo>
                    <a:lnTo>
                      <a:pt x="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49" name="Rectangle 1713"/>
              <p:cNvSpPr>
                <a:spLocks noChangeArrowheads="1"/>
              </p:cNvSpPr>
              <p:nvPr/>
            </p:nvSpPr>
            <p:spPr bwMode="auto">
              <a:xfrm>
                <a:off x="4679" y="1212"/>
                <a:ext cx="81" cy="6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0" scaled="1"/>
              </a:gradFill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</p:grpSp>
        <p:grpSp>
          <p:nvGrpSpPr>
            <p:cNvPr id="14" name="Group 1714"/>
            <p:cNvGrpSpPr>
              <a:grpSpLocks/>
            </p:cNvGrpSpPr>
            <p:nvPr/>
          </p:nvGrpSpPr>
          <p:grpSpPr bwMode="auto">
            <a:xfrm>
              <a:off x="4550795" y="1157514"/>
              <a:ext cx="1953876" cy="4646206"/>
              <a:chOff x="1632" y="720"/>
              <a:chExt cx="1056" cy="3216"/>
            </a:xfrm>
          </p:grpSpPr>
          <p:grpSp>
            <p:nvGrpSpPr>
              <p:cNvPr id="142" name="Group 1715"/>
              <p:cNvGrpSpPr>
                <a:grpSpLocks/>
              </p:cNvGrpSpPr>
              <p:nvPr/>
            </p:nvGrpSpPr>
            <p:grpSpPr bwMode="auto">
              <a:xfrm>
                <a:off x="1632" y="720"/>
                <a:ext cx="1056" cy="3216"/>
                <a:chOff x="1632" y="720"/>
                <a:chExt cx="1056" cy="3216"/>
              </a:xfrm>
            </p:grpSpPr>
            <p:sp>
              <p:nvSpPr>
                <p:cNvPr id="145" name="AutoShape 1716"/>
                <p:cNvSpPr>
                  <a:spLocks noChangeArrowheads="1"/>
                </p:cNvSpPr>
                <p:nvPr/>
              </p:nvSpPr>
              <p:spPr bwMode="auto">
                <a:xfrm rot="-5400000">
                  <a:off x="1704" y="648"/>
                  <a:ext cx="912" cy="1056"/>
                </a:xfrm>
                <a:prstGeom prst="flowChartDelay">
                  <a:avLst/>
                </a:prstGeom>
                <a:noFill/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46" name="AutoShape 171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704" y="2952"/>
                  <a:ext cx="912" cy="1056"/>
                </a:xfrm>
                <a:prstGeom prst="flowChartDelay">
                  <a:avLst/>
                </a:prstGeom>
                <a:noFill/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47" name="Rectangle 1718"/>
                <p:cNvSpPr>
                  <a:spLocks noChangeArrowheads="1"/>
                </p:cNvSpPr>
                <p:nvPr/>
              </p:nvSpPr>
              <p:spPr bwMode="auto">
                <a:xfrm>
                  <a:off x="1632" y="1536"/>
                  <a:ext cx="1056" cy="1633"/>
                </a:xfrm>
                <a:prstGeom prst="rect">
                  <a:avLst/>
                </a:prstGeom>
                <a:noFill/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</p:grpSp>
          <p:sp>
            <p:nvSpPr>
              <p:cNvPr id="143" name="Line 1719"/>
              <p:cNvSpPr>
                <a:spLocks noChangeShapeType="1"/>
              </p:cNvSpPr>
              <p:nvPr/>
            </p:nvSpPr>
            <p:spPr bwMode="auto">
              <a:xfrm>
                <a:off x="1632" y="1441"/>
                <a:ext cx="0" cy="172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44" name="Line 1720"/>
              <p:cNvSpPr>
                <a:spLocks noChangeShapeType="1"/>
              </p:cNvSpPr>
              <p:nvPr/>
            </p:nvSpPr>
            <p:spPr bwMode="auto">
              <a:xfrm>
                <a:off x="2688" y="1585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</p:grpSp>
        <p:grpSp>
          <p:nvGrpSpPr>
            <p:cNvPr id="15" name="Group 1721"/>
            <p:cNvGrpSpPr>
              <a:grpSpLocks/>
            </p:cNvGrpSpPr>
            <p:nvPr/>
          </p:nvGrpSpPr>
          <p:grpSpPr bwMode="auto">
            <a:xfrm>
              <a:off x="4619980" y="1157514"/>
              <a:ext cx="1839363" cy="4548831"/>
              <a:chOff x="1632" y="720"/>
              <a:chExt cx="1056" cy="3216"/>
            </a:xfrm>
          </p:grpSpPr>
          <p:sp>
            <p:nvSpPr>
              <p:cNvPr id="139" name="AutoShape 1722"/>
              <p:cNvSpPr>
                <a:spLocks noChangeArrowheads="1"/>
              </p:cNvSpPr>
              <p:nvPr/>
            </p:nvSpPr>
            <p:spPr bwMode="auto">
              <a:xfrm rot="-5400000">
                <a:off x="1704" y="648"/>
                <a:ext cx="912" cy="1056"/>
              </a:xfrm>
              <a:prstGeom prst="flowChartDelay">
                <a:avLst/>
              </a:prstGeom>
              <a:gradFill rotWithShape="0">
                <a:gsLst>
                  <a:gs pos="0">
                    <a:srgbClr val="DDDDDD">
                      <a:gamma/>
                      <a:tint val="0"/>
                      <a:invGamma/>
                    </a:srgbClr>
                  </a:gs>
                  <a:gs pos="50000">
                    <a:srgbClr val="DDDDDD">
                      <a:alpha val="67000"/>
                    </a:srgbClr>
                  </a:gs>
                  <a:gs pos="100000">
                    <a:srgbClr val="DDDDDD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40" name="AutoShape 1723"/>
              <p:cNvSpPr>
                <a:spLocks noChangeArrowheads="1"/>
              </p:cNvSpPr>
              <p:nvPr/>
            </p:nvSpPr>
            <p:spPr bwMode="auto">
              <a:xfrm rot="5400000" flipV="1">
                <a:off x="1704" y="2952"/>
                <a:ext cx="912" cy="1056"/>
              </a:xfrm>
              <a:prstGeom prst="flowChartDelay">
                <a:avLst/>
              </a:prstGeom>
              <a:gradFill rotWithShape="0">
                <a:gsLst>
                  <a:gs pos="0">
                    <a:srgbClr val="DDDDDD">
                      <a:gamma/>
                      <a:tint val="0"/>
                      <a:invGamma/>
                    </a:srgbClr>
                  </a:gs>
                  <a:gs pos="50000">
                    <a:srgbClr val="DDDDDD">
                      <a:alpha val="67000"/>
                    </a:srgbClr>
                  </a:gs>
                  <a:gs pos="100000">
                    <a:srgbClr val="DDDDDD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41" name="Rectangle 1724"/>
              <p:cNvSpPr>
                <a:spLocks noChangeArrowheads="1"/>
              </p:cNvSpPr>
              <p:nvPr/>
            </p:nvSpPr>
            <p:spPr bwMode="auto">
              <a:xfrm>
                <a:off x="1632" y="1536"/>
                <a:ext cx="1056" cy="1632"/>
              </a:xfrm>
              <a:prstGeom prst="rect">
                <a:avLst/>
              </a:prstGeom>
              <a:gradFill rotWithShape="0">
                <a:gsLst>
                  <a:gs pos="0">
                    <a:srgbClr val="DDDDDD">
                      <a:gamma/>
                      <a:tint val="0"/>
                      <a:invGamma/>
                    </a:srgbClr>
                  </a:gs>
                  <a:gs pos="50000">
                    <a:srgbClr val="DDDDDD">
                      <a:alpha val="67000"/>
                    </a:srgbClr>
                  </a:gs>
                  <a:gs pos="100000">
                    <a:srgbClr val="DDDDDD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</p:grpSp>
        <p:sp>
          <p:nvSpPr>
            <p:cNvPr id="16" name="Line 1725"/>
            <p:cNvSpPr>
              <a:spLocks noChangeShapeType="1"/>
            </p:cNvSpPr>
            <p:nvPr/>
          </p:nvSpPr>
          <p:spPr bwMode="auto">
            <a:xfrm>
              <a:off x="4620100" y="2175792"/>
              <a:ext cx="0" cy="2442828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accent5">
                    <a:lumMod val="50000"/>
                  </a:schemeClr>
                </a:solidFill>
                <a:latin typeface="Eras Demi ITC" pitchFamily="34" charset="0"/>
              </a:endParaRPr>
            </a:p>
          </p:txBody>
        </p:sp>
        <p:sp>
          <p:nvSpPr>
            <p:cNvPr id="17" name="Line 1726"/>
            <p:cNvSpPr>
              <a:spLocks noChangeShapeType="1"/>
            </p:cNvSpPr>
            <p:nvPr/>
          </p:nvSpPr>
          <p:spPr bwMode="auto">
            <a:xfrm>
              <a:off x="6460400" y="2378937"/>
              <a:ext cx="0" cy="2036537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accent5">
                    <a:lumMod val="50000"/>
                  </a:schemeClr>
                </a:solidFill>
                <a:latin typeface="Eras Demi ITC" pitchFamily="34" charset="0"/>
              </a:endParaRPr>
            </a:p>
          </p:txBody>
        </p:sp>
        <p:grpSp>
          <p:nvGrpSpPr>
            <p:cNvPr id="18" name="Group 1727"/>
            <p:cNvGrpSpPr>
              <a:grpSpLocks/>
            </p:cNvGrpSpPr>
            <p:nvPr/>
          </p:nvGrpSpPr>
          <p:grpSpPr bwMode="auto">
            <a:xfrm>
              <a:off x="6504642" y="2058345"/>
              <a:ext cx="142471" cy="196143"/>
              <a:chOff x="4678" y="1133"/>
              <a:chExt cx="83" cy="141"/>
            </a:xfrm>
          </p:grpSpPr>
          <p:sp>
            <p:nvSpPr>
              <p:cNvPr id="137" name="Freeform 1728"/>
              <p:cNvSpPr>
                <a:spLocks/>
              </p:cNvSpPr>
              <p:nvPr/>
            </p:nvSpPr>
            <p:spPr bwMode="auto">
              <a:xfrm>
                <a:off x="4678" y="1133"/>
                <a:ext cx="81" cy="84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0" y="10"/>
                  </a:cxn>
                  <a:cxn ang="0">
                    <a:pos x="44" y="18"/>
                  </a:cxn>
                  <a:cxn ang="0">
                    <a:pos x="58" y="34"/>
                  </a:cxn>
                  <a:cxn ang="0">
                    <a:pos x="74" y="48"/>
                  </a:cxn>
                  <a:cxn ang="0">
                    <a:pos x="80" y="66"/>
                  </a:cxn>
                  <a:cxn ang="0">
                    <a:pos x="76" y="82"/>
                  </a:cxn>
                  <a:cxn ang="0">
                    <a:pos x="0" y="84"/>
                  </a:cxn>
                  <a:cxn ang="0">
                    <a:pos x="4" y="0"/>
                  </a:cxn>
                </a:cxnLst>
                <a:rect l="0" t="0" r="r" b="b"/>
                <a:pathLst>
                  <a:path w="80" h="84">
                    <a:moveTo>
                      <a:pt x="4" y="0"/>
                    </a:moveTo>
                    <a:lnTo>
                      <a:pt x="30" y="10"/>
                    </a:lnTo>
                    <a:lnTo>
                      <a:pt x="44" y="18"/>
                    </a:lnTo>
                    <a:lnTo>
                      <a:pt x="58" y="34"/>
                    </a:lnTo>
                    <a:lnTo>
                      <a:pt x="74" y="48"/>
                    </a:lnTo>
                    <a:lnTo>
                      <a:pt x="80" y="66"/>
                    </a:lnTo>
                    <a:lnTo>
                      <a:pt x="76" y="82"/>
                    </a:lnTo>
                    <a:lnTo>
                      <a:pt x="0" y="84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38" name="Rectangle 1729"/>
              <p:cNvSpPr>
                <a:spLocks noChangeArrowheads="1"/>
              </p:cNvSpPr>
              <p:nvPr/>
            </p:nvSpPr>
            <p:spPr bwMode="auto">
              <a:xfrm>
                <a:off x="4680" y="1212"/>
                <a:ext cx="81" cy="62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</p:grpSp>
        <p:grpSp>
          <p:nvGrpSpPr>
            <p:cNvPr id="19" name="Group 1730"/>
            <p:cNvGrpSpPr>
              <a:grpSpLocks/>
            </p:cNvGrpSpPr>
            <p:nvPr/>
          </p:nvGrpSpPr>
          <p:grpSpPr bwMode="auto">
            <a:xfrm>
              <a:off x="4567496" y="4833939"/>
              <a:ext cx="1976025" cy="965807"/>
              <a:chOff x="3522" y="3096"/>
              <a:chExt cx="1157" cy="689"/>
            </a:xfrm>
          </p:grpSpPr>
          <p:sp>
            <p:nvSpPr>
              <p:cNvPr id="133" name="Freeform 1731"/>
              <p:cNvSpPr>
                <a:spLocks/>
              </p:cNvSpPr>
              <p:nvPr/>
            </p:nvSpPr>
            <p:spPr bwMode="auto">
              <a:xfrm flipV="1">
                <a:off x="3559" y="3100"/>
                <a:ext cx="536" cy="685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tint val="6666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34" name="Freeform 1732"/>
              <p:cNvSpPr>
                <a:spLocks/>
              </p:cNvSpPr>
              <p:nvPr/>
            </p:nvSpPr>
            <p:spPr bwMode="auto">
              <a:xfrm flipH="1" flipV="1">
                <a:off x="4108" y="3100"/>
                <a:ext cx="536" cy="685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tint val="6666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35" name="Freeform 1733"/>
              <p:cNvSpPr>
                <a:spLocks/>
              </p:cNvSpPr>
              <p:nvPr/>
            </p:nvSpPr>
            <p:spPr bwMode="auto">
              <a:xfrm flipV="1">
                <a:off x="3522" y="3096"/>
                <a:ext cx="537" cy="685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tint val="6666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36" name="Freeform 1734"/>
              <p:cNvSpPr>
                <a:spLocks/>
              </p:cNvSpPr>
              <p:nvPr/>
            </p:nvSpPr>
            <p:spPr bwMode="auto">
              <a:xfrm flipH="1" flipV="1">
                <a:off x="4142" y="3096"/>
                <a:ext cx="537" cy="685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tint val="6666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</p:grpSp>
        <p:grpSp>
          <p:nvGrpSpPr>
            <p:cNvPr id="20" name="Group 1735"/>
            <p:cNvGrpSpPr>
              <a:grpSpLocks/>
            </p:cNvGrpSpPr>
            <p:nvPr/>
          </p:nvGrpSpPr>
          <p:grpSpPr bwMode="auto">
            <a:xfrm>
              <a:off x="4436282" y="4653681"/>
              <a:ext cx="608350" cy="311999"/>
              <a:chOff x="3456" y="3071"/>
              <a:chExt cx="359" cy="222"/>
            </a:xfrm>
          </p:grpSpPr>
          <p:sp>
            <p:nvSpPr>
              <p:cNvPr id="128" name="Freeform 1736"/>
              <p:cNvSpPr>
                <a:spLocks/>
              </p:cNvSpPr>
              <p:nvPr/>
            </p:nvSpPr>
            <p:spPr bwMode="auto">
              <a:xfrm>
                <a:off x="3459" y="3136"/>
                <a:ext cx="356" cy="15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6"/>
                  </a:cxn>
                  <a:cxn ang="0">
                    <a:pos x="6" y="67"/>
                  </a:cxn>
                  <a:cxn ang="0">
                    <a:pos x="20" y="78"/>
                  </a:cxn>
                  <a:cxn ang="0">
                    <a:pos x="48" y="97"/>
                  </a:cxn>
                  <a:cxn ang="0">
                    <a:pos x="69" y="106"/>
                  </a:cxn>
                  <a:cxn ang="0">
                    <a:pos x="120" y="124"/>
                  </a:cxn>
                  <a:cxn ang="0">
                    <a:pos x="182" y="139"/>
                  </a:cxn>
                  <a:cxn ang="0">
                    <a:pos x="273" y="153"/>
                  </a:cxn>
                  <a:cxn ang="0">
                    <a:pos x="330" y="157"/>
                  </a:cxn>
                  <a:cxn ang="0">
                    <a:pos x="354" y="156"/>
                  </a:cxn>
                  <a:cxn ang="0">
                    <a:pos x="356" y="145"/>
                  </a:cxn>
                  <a:cxn ang="0">
                    <a:pos x="344" y="120"/>
                  </a:cxn>
                  <a:cxn ang="0">
                    <a:pos x="318" y="108"/>
                  </a:cxn>
                  <a:cxn ang="0">
                    <a:pos x="293" y="106"/>
                  </a:cxn>
                  <a:cxn ang="0">
                    <a:pos x="278" y="99"/>
                  </a:cxn>
                  <a:cxn ang="0">
                    <a:pos x="227" y="91"/>
                  </a:cxn>
                  <a:cxn ang="0">
                    <a:pos x="171" y="79"/>
                  </a:cxn>
                  <a:cxn ang="0">
                    <a:pos x="125" y="69"/>
                  </a:cxn>
                  <a:cxn ang="0">
                    <a:pos x="86" y="60"/>
                  </a:cxn>
                  <a:cxn ang="0">
                    <a:pos x="60" y="52"/>
                  </a:cxn>
                  <a:cxn ang="0">
                    <a:pos x="35" y="36"/>
                  </a:cxn>
                  <a:cxn ang="0">
                    <a:pos x="17" y="24"/>
                  </a:cxn>
                  <a:cxn ang="0">
                    <a:pos x="3" y="0"/>
                  </a:cxn>
                </a:cxnLst>
                <a:rect l="0" t="0" r="r" b="b"/>
                <a:pathLst>
                  <a:path w="356" h="157">
                    <a:moveTo>
                      <a:pt x="3" y="0"/>
                    </a:moveTo>
                    <a:lnTo>
                      <a:pt x="0" y="46"/>
                    </a:lnTo>
                    <a:lnTo>
                      <a:pt x="6" y="67"/>
                    </a:lnTo>
                    <a:lnTo>
                      <a:pt x="20" y="78"/>
                    </a:lnTo>
                    <a:lnTo>
                      <a:pt x="48" y="97"/>
                    </a:lnTo>
                    <a:lnTo>
                      <a:pt x="69" y="106"/>
                    </a:lnTo>
                    <a:lnTo>
                      <a:pt x="120" y="124"/>
                    </a:lnTo>
                    <a:lnTo>
                      <a:pt x="182" y="139"/>
                    </a:lnTo>
                    <a:lnTo>
                      <a:pt x="273" y="153"/>
                    </a:lnTo>
                    <a:lnTo>
                      <a:pt x="330" y="157"/>
                    </a:lnTo>
                    <a:lnTo>
                      <a:pt x="354" y="156"/>
                    </a:lnTo>
                    <a:lnTo>
                      <a:pt x="356" y="145"/>
                    </a:lnTo>
                    <a:lnTo>
                      <a:pt x="344" y="120"/>
                    </a:lnTo>
                    <a:lnTo>
                      <a:pt x="318" y="108"/>
                    </a:lnTo>
                    <a:lnTo>
                      <a:pt x="293" y="106"/>
                    </a:lnTo>
                    <a:lnTo>
                      <a:pt x="278" y="99"/>
                    </a:lnTo>
                    <a:lnTo>
                      <a:pt x="227" y="91"/>
                    </a:lnTo>
                    <a:lnTo>
                      <a:pt x="171" y="79"/>
                    </a:lnTo>
                    <a:lnTo>
                      <a:pt x="125" y="69"/>
                    </a:lnTo>
                    <a:lnTo>
                      <a:pt x="86" y="60"/>
                    </a:lnTo>
                    <a:lnTo>
                      <a:pt x="60" y="52"/>
                    </a:lnTo>
                    <a:lnTo>
                      <a:pt x="35" y="36"/>
                    </a:lnTo>
                    <a:lnTo>
                      <a:pt x="17" y="2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29" name="Freeform 1737"/>
              <p:cNvSpPr>
                <a:spLocks/>
              </p:cNvSpPr>
              <p:nvPr/>
            </p:nvSpPr>
            <p:spPr bwMode="auto">
              <a:xfrm>
                <a:off x="3456" y="3071"/>
                <a:ext cx="271" cy="168"/>
              </a:xfrm>
              <a:custGeom>
                <a:avLst/>
                <a:gdLst/>
                <a:ahLst/>
                <a:cxnLst>
                  <a:cxn ang="0">
                    <a:pos x="61" y="63"/>
                  </a:cxn>
                  <a:cxn ang="0">
                    <a:pos x="93" y="78"/>
                  </a:cxn>
                  <a:cxn ang="0">
                    <a:pos x="150" y="96"/>
                  </a:cxn>
                  <a:cxn ang="0">
                    <a:pos x="204" y="104"/>
                  </a:cxn>
                  <a:cxn ang="0">
                    <a:pos x="207" y="129"/>
                  </a:cxn>
                  <a:cxn ang="0">
                    <a:pos x="217" y="138"/>
                  </a:cxn>
                  <a:cxn ang="0">
                    <a:pos x="231" y="141"/>
                  </a:cxn>
                  <a:cxn ang="0">
                    <a:pos x="255" y="140"/>
                  </a:cxn>
                  <a:cxn ang="0">
                    <a:pos x="265" y="158"/>
                  </a:cxn>
                  <a:cxn ang="0">
                    <a:pos x="271" y="167"/>
                  </a:cxn>
                  <a:cxn ang="0">
                    <a:pos x="162" y="147"/>
                  </a:cxn>
                  <a:cxn ang="0">
                    <a:pos x="91" y="129"/>
                  </a:cxn>
                  <a:cxn ang="0">
                    <a:pos x="42" y="113"/>
                  </a:cxn>
                  <a:cxn ang="0">
                    <a:pos x="7" y="86"/>
                  </a:cxn>
                  <a:cxn ang="0">
                    <a:pos x="1" y="65"/>
                  </a:cxn>
                  <a:cxn ang="0">
                    <a:pos x="0" y="51"/>
                  </a:cxn>
                  <a:cxn ang="0">
                    <a:pos x="9" y="39"/>
                  </a:cxn>
                  <a:cxn ang="0">
                    <a:pos x="21" y="26"/>
                  </a:cxn>
                  <a:cxn ang="0">
                    <a:pos x="37" y="17"/>
                  </a:cxn>
                  <a:cxn ang="0">
                    <a:pos x="49" y="8"/>
                  </a:cxn>
                  <a:cxn ang="0">
                    <a:pos x="67" y="0"/>
                  </a:cxn>
                  <a:cxn ang="0">
                    <a:pos x="61" y="63"/>
                  </a:cxn>
                </a:cxnLst>
                <a:rect l="0" t="0" r="r" b="b"/>
                <a:pathLst>
                  <a:path w="271" h="167">
                    <a:moveTo>
                      <a:pt x="61" y="63"/>
                    </a:moveTo>
                    <a:lnTo>
                      <a:pt x="93" y="78"/>
                    </a:lnTo>
                    <a:lnTo>
                      <a:pt x="150" y="96"/>
                    </a:lnTo>
                    <a:lnTo>
                      <a:pt x="204" y="104"/>
                    </a:lnTo>
                    <a:lnTo>
                      <a:pt x="207" y="129"/>
                    </a:lnTo>
                    <a:lnTo>
                      <a:pt x="217" y="138"/>
                    </a:lnTo>
                    <a:lnTo>
                      <a:pt x="231" y="141"/>
                    </a:lnTo>
                    <a:lnTo>
                      <a:pt x="255" y="140"/>
                    </a:lnTo>
                    <a:lnTo>
                      <a:pt x="265" y="158"/>
                    </a:lnTo>
                    <a:lnTo>
                      <a:pt x="271" y="167"/>
                    </a:lnTo>
                    <a:lnTo>
                      <a:pt x="162" y="147"/>
                    </a:lnTo>
                    <a:lnTo>
                      <a:pt x="91" y="129"/>
                    </a:lnTo>
                    <a:lnTo>
                      <a:pt x="42" y="113"/>
                    </a:lnTo>
                    <a:lnTo>
                      <a:pt x="7" y="86"/>
                    </a:lnTo>
                    <a:lnTo>
                      <a:pt x="1" y="65"/>
                    </a:lnTo>
                    <a:lnTo>
                      <a:pt x="0" y="51"/>
                    </a:lnTo>
                    <a:lnTo>
                      <a:pt x="9" y="39"/>
                    </a:lnTo>
                    <a:lnTo>
                      <a:pt x="21" y="26"/>
                    </a:lnTo>
                    <a:lnTo>
                      <a:pt x="37" y="17"/>
                    </a:lnTo>
                    <a:lnTo>
                      <a:pt x="49" y="8"/>
                    </a:lnTo>
                    <a:lnTo>
                      <a:pt x="67" y="0"/>
                    </a:lnTo>
                    <a:lnTo>
                      <a:pt x="61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30" name="Oval 1738"/>
              <p:cNvSpPr>
                <a:spLocks noChangeArrowheads="1"/>
              </p:cNvSpPr>
              <p:nvPr/>
            </p:nvSpPr>
            <p:spPr bwMode="auto">
              <a:xfrm rot="115631" flipH="1">
                <a:off x="3494" y="3149"/>
                <a:ext cx="66" cy="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31" name="Oval 1739"/>
              <p:cNvSpPr>
                <a:spLocks noChangeArrowheads="1"/>
              </p:cNvSpPr>
              <p:nvPr/>
            </p:nvSpPr>
            <p:spPr bwMode="auto">
              <a:xfrm rot="115631" flipH="1">
                <a:off x="3603" y="3180"/>
                <a:ext cx="66" cy="33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32" name="Oval 1740"/>
              <p:cNvSpPr>
                <a:spLocks noChangeArrowheads="1"/>
              </p:cNvSpPr>
              <p:nvPr/>
            </p:nvSpPr>
            <p:spPr bwMode="auto">
              <a:xfrm rot="115631" flipH="1">
                <a:off x="3458" y="3097"/>
                <a:ext cx="66" cy="34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</p:grpSp>
        <p:sp>
          <p:nvSpPr>
            <p:cNvPr id="21" name="Freeform 1741"/>
            <p:cNvSpPr>
              <a:spLocks/>
            </p:cNvSpPr>
            <p:nvPr/>
          </p:nvSpPr>
          <p:spPr bwMode="auto">
            <a:xfrm>
              <a:off x="4439046" y="2071680"/>
              <a:ext cx="458836" cy="233618"/>
            </a:xfrm>
            <a:custGeom>
              <a:avLst/>
              <a:gdLst/>
              <a:ahLst/>
              <a:cxnLst>
                <a:cxn ang="0">
                  <a:pos x="61" y="63"/>
                </a:cxn>
                <a:cxn ang="0">
                  <a:pos x="93" y="78"/>
                </a:cxn>
                <a:cxn ang="0">
                  <a:pos x="150" y="96"/>
                </a:cxn>
                <a:cxn ang="0">
                  <a:pos x="204" y="104"/>
                </a:cxn>
                <a:cxn ang="0">
                  <a:pos x="207" y="129"/>
                </a:cxn>
                <a:cxn ang="0">
                  <a:pos x="217" y="138"/>
                </a:cxn>
                <a:cxn ang="0">
                  <a:pos x="231" y="141"/>
                </a:cxn>
                <a:cxn ang="0">
                  <a:pos x="255" y="140"/>
                </a:cxn>
                <a:cxn ang="0">
                  <a:pos x="265" y="158"/>
                </a:cxn>
                <a:cxn ang="0">
                  <a:pos x="271" y="167"/>
                </a:cxn>
                <a:cxn ang="0">
                  <a:pos x="162" y="147"/>
                </a:cxn>
                <a:cxn ang="0">
                  <a:pos x="91" y="129"/>
                </a:cxn>
                <a:cxn ang="0">
                  <a:pos x="42" y="113"/>
                </a:cxn>
                <a:cxn ang="0">
                  <a:pos x="7" y="86"/>
                </a:cxn>
                <a:cxn ang="0">
                  <a:pos x="1" y="65"/>
                </a:cxn>
                <a:cxn ang="0">
                  <a:pos x="0" y="51"/>
                </a:cxn>
                <a:cxn ang="0">
                  <a:pos x="9" y="39"/>
                </a:cxn>
                <a:cxn ang="0">
                  <a:pos x="21" y="26"/>
                </a:cxn>
                <a:cxn ang="0">
                  <a:pos x="37" y="17"/>
                </a:cxn>
                <a:cxn ang="0">
                  <a:pos x="49" y="8"/>
                </a:cxn>
                <a:cxn ang="0">
                  <a:pos x="67" y="0"/>
                </a:cxn>
                <a:cxn ang="0">
                  <a:pos x="61" y="63"/>
                </a:cxn>
              </a:cxnLst>
              <a:rect l="0" t="0" r="r" b="b"/>
              <a:pathLst>
                <a:path w="271" h="167">
                  <a:moveTo>
                    <a:pt x="61" y="63"/>
                  </a:moveTo>
                  <a:lnTo>
                    <a:pt x="93" y="78"/>
                  </a:lnTo>
                  <a:lnTo>
                    <a:pt x="150" y="96"/>
                  </a:lnTo>
                  <a:lnTo>
                    <a:pt x="204" y="104"/>
                  </a:lnTo>
                  <a:lnTo>
                    <a:pt x="207" y="129"/>
                  </a:lnTo>
                  <a:lnTo>
                    <a:pt x="217" y="138"/>
                  </a:lnTo>
                  <a:lnTo>
                    <a:pt x="231" y="141"/>
                  </a:lnTo>
                  <a:lnTo>
                    <a:pt x="255" y="140"/>
                  </a:lnTo>
                  <a:lnTo>
                    <a:pt x="265" y="158"/>
                  </a:lnTo>
                  <a:lnTo>
                    <a:pt x="271" y="167"/>
                  </a:lnTo>
                  <a:lnTo>
                    <a:pt x="162" y="147"/>
                  </a:lnTo>
                  <a:lnTo>
                    <a:pt x="91" y="129"/>
                  </a:lnTo>
                  <a:lnTo>
                    <a:pt x="42" y="113"/>
                  </a:lnTo>
                  <a:lnTo>
                    <a:pt x="7" y="86"/>
                  </a:lnTo>
                  <a:lnTo>
                    <a:pt x="1" y="65"/>
                  </a:lnTo>
                  <a:lnTo>
                    <a:pt x="0" y="51"/>
                  </a:lnTo>
                  <a:lnTo>
                    <a:pt x="9" y="39"/>
                  </a:lnTo>
                  <a:lnTo>
                    <a:pt x="21" y="26"/>
                  </a:lnTo>
                  <a:lnTo>
                    <a:pt x="37" y="17"/>
                  </a:lnTo>
                  <a:lnTo>
                    <a:pt x="49" y="8"/>
                  </a:lnTo>
                  <a:lnTo>
                    <a:pt x="67" y="0"/>
                  </a:lnTo>
                  <a:lnTo>
                    <a:pt x="61" y="6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</a:gradFill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accent5">
                    <a:lumMod val="50000"/>
                  </a:schemeClr>
                </a:solidFill>
                <a:latin typeface="Eras Demi ITC" pitchFamily="34" charset="0"/>
              </a:endParaRPr>
            </a:p>
          </p:txBody>
        </p:sp>
        <p:sp>
          <p:nvSpPr>
            <p:cNvPr id="22" name="Freeform 1742"/>
            <p:cNvSpPr>
              <a:spLocks/>
            </p:cNvSpPr>
            <p:nvPr/>
          </p:nvSpPr>
          <p:spPr bwMode="auto">
            <a:xfrm>
              <a:off x="4429125" y="2168174"/>
              <a:ext cx="602687" cy="21838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6"/>
                </a:cxn>
                <a:cxn ang="0">
                  <a:pos x="6" y="67"/>
                </a:cxn>
                <a:cxn ang="0">
                  <a:pos x="20" y="78"/>
                </a:cxn>
                <a:cxn ang="0">
                  <a:pos x="48" y="97"/>
                </a:cxn>
                <a:cxn ang="0">
                  <a:pos x="69" y="106"/>
                </a:cxn>
                <a:cxn ang="0">
                  <a:pos x="120" y="124"/>
                </a:cxn>
                <a:cxn ang="0">
                  <a:pos x="182" y="139"/>
                </a:cxn>
                <a:cxn ang="0">
                  <a:pos x="273" y="153"/>
                </a:cxn>
                <a:cxn ang="0">
                  <a:pos x="330" y="157"/>
                </a:cxn>
                <a:cxn ang="0">
                  <a:pos x="354" y="156"/>
                </a:cxn>
                <a:cxn ang="0">
                  <a:pos x="356" y="145"/>
                </a:cxn>
                <a:cxn ang="0">
                  <a:pos x="344" y="120"/>
                </a:cxn>
                <a:cxn ang="0">
                  <a:pos x="318" y="108"/>
                </a:cxn>
                <a:cxn ang="0">
                  <a:pos x="293" y="106"/>
                </a:cxn>
                <a:cxn ang="0">
                  <a:pos x="278" y="99"/>
                </a:cxn>
                <a:cxn ang="0">
                  <a:pos x="227" y="91"/>
                </a:cxn>
                <a:cxn ang="0">
                  <a:pos x="171" y="79"/>
                </a:cxn>
                <a:cxn ang="0">
                  <a:pos x="125" y="69"/>
                </a:cxn>
                <a:cxn ang="0">
                  <a:pos x="86" y="60"/>
                </a:cxn>
                <a:cxn ang="0">
                  <a:pos x="60" y="52"/>
                </a:cxn>
                <a:cxn ang="0">
                  <a:pos x="35" y="36"/>
                </a:cxn>
                <a:cxn ang="0">
                  <a:pos x="17" y="24"/>
                </a:cxn>
                <a:cxn ang="0">
                  <a:pos x="3" y="0"/>
                </a:cxn>
              </a:cxnLst>
              <a:rect l="0" t="0" r="r" b="b"/>
              <a:pathLst>
                <a:path w="356" h="157">
                  <a:moveTo>
                    <a:pt x="3" y="0"/>
                  </a:moveTo>
                  <a:lnTo>
                    <a:pt x="0" y="46"/>
                  </a:lnTo>
                  <a:lnTo>
                    <a:pt x="6" y="67"/>
                  </a:lnTo>
                  <a:lnTo>
                    <a:pt x="20" y="78"/>
                  </a:lnTo>
                  <a:lnTo>
                    <a:pt x="48" y="97"/>
                  </a:lnTo>
                  <a:lnTo>
                    <a:pt x="69" y="106"/>
                  </a:lnTo>
                  <a:lnTo>
                    <a:pt x="120" y="124"/>
                  </a:lnTo>
                  <a:lnTo>
                    <a:pt x="182" y="139"/>
                  </a:lnTo>
                  <a:lnTo>
                    <a:pt x="273" y="153"/>
                  </a:lnTo>
                  <a:lnTo>
                    <a:pt x="330" y="157"/>
                  </a:lnTo>
                  <a:lnTo>
                    <a:pt x="354" y="156"/>
                  </a:lnTo>
                  <a:lnTo>
                    <a:pt x="356" y="145"/>
                  </a:lnTo>
                  <a:lnTo>
                    <a:pt x="344" y="120"/>
                  </a:lnTo>
                  <a:lnTo>
                    <a:pt x="318" y="108"/>
                  </a:lnTo>
                  <a:lnTo>
                    <a:pt x="293" y="106"/>
                  </a:lnTo>
                  <a:lnTo>
                    <a:pt x="278" y="99"/>
                  </a:lnTo>
                  <a:lnTo>
                    <a:pt x="227" y="91"/>
                  </a:lnTo>
                  <a:lnTo>
                    <a:pt x="171" y="79"/>
                  </a:lnTo>
                  <a:lnTo>
                    <a:pt x="125" y="69"/>
                  </a:lnTo>
                  <a:lnTo>
                    <a:pt x="86" y="60"/>
                  </a:lnTo>
                  <a:lnTo>
                    <a:pt x="60" y="52"/>
                  </a:lnTo>
                  <a:lnTo>
                    <a:pt x="35" y="36"/>
                  </a:lnTo>
                  <a:lnTo>
                    <a:pt x="17" y="24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accent5">
                    <a:lumMod val="50000"/>
                  </a:schemeClr>
                </a:solidFill>
                <a:latin typeface="Eras Demi ITC" pitchFamily="34" charset="0"/>
              </a:endParaRPr>
            </a:p>
          </p:txBody>
        </p:sp>
        <p:sp>
          <p:nvSpPr>
            <p:cNvPr id="23" name="Oval 1743"/>
            <p:cNvSpPr>
              <a:spLocks noChangeArrowheads="1"/>
            </p:cNvSpPr>
            <p:nvPr/>
          </p:nvSpPr>
          <p:spPr bwMode="auto">
            <a:xfrm rot="115631" flipH="1">
              <a:off x="4664744" y="2221499"/>
              <a:ext cx="111608" cy="45708"/>
            </a:xfrm>
            <a:prstGeom prst="ellipse">
              <a:avLst/>
            </a:prstGeom>
            <a:solidFill>
              <a:srgbClr val="363636"/>
            </a:solidFill>
            <a:ln w="9525">
              <a:solidFill>
                <a:srgbClr val="77777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schemeClr val="accent5">
                    <a:lumMod val="50000"/>
                  </a:schemeClr>
                </a:solidFill>
                <a:latin typeface="Eras Demi ITC" pitchFamily="34" charset="0"/>
              </a:endParaRPr>
            </a:p>
          </p:txBody>
        </p:sp>
        <p:grpSp>
          <p:nvGrpSpPr>
            <p:cNvPr id="24" name="Group 1744"/>
            <p:cNvGrpSpPr>
              <a:grpSpLocks/>
            </p:cNvGrpSpPr>
            <p:nvPr/>
          </p:nvGrpSpPr>
          <p:grpSpPr bwMode="auto">
            <a:xfrm rot="5400000">
              <a:off x="5259579" y="755922"/>
              <a:ext cx="552893" cy="503511"/>
              <a:chOff x="728" y="863"/>
              <a:chExt cx="349" cy="200"/>
            </a:xfrm>
          </p:grpSpPr>
          <p:sp>
            <p:nvSpPr>
              <p:cNvPr id="99" name="Arc 1745"/>
              <p:cNvSpPr>
                <a:spLocks/>
              </p:cNvSpPr>
              <p:nvPr/>
            </p:nvSpPr>
            <p:spPr bwMode="auto">
              <a:xfrm rot="115631">
                <a:off x="994" y="865"/>
                <a:ext cx="83" cy="198"/>
              </a:xfrm>
              <a:custGeom>
                <a:avLst/>
                <a:gdLst>
                  <a:gd name="G0" fmla="+- 17305 0 0"/>
                  <a:gd name="G1" fmla="+- 21600 0 0"/>
                  <a:gd name="G2" fmla="+- 21600 0 0"/>
                  <a:gd name="T0" fmla="*/ 0 w 38905"/>
                  <a:gd name="T1" fmla="*/ 8674 h 43200"/>
                  <a:gd name="T2" fmla="*/ 13588 w 38905"/>
                  <a:gd name="T3" fmla="*/ 42878 h 43200"/>
                  <a:gd name="T4" fmla="*/ 17305 w 3890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905" h="43200" fill="none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</a:path>
                  <a:path w="38905" h="43200" stroke="0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  <a:lnTo>
                      <a:pt x="17305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00" name="Line 1746"/>
              <p:cNvSpPr>
                <a:spLocks noChangeShapeType="1"/>
              </p:cNvSpPr>
              <p:nvPr/>
            </p:nvSpPr>
            <p:spPr bwMode="auto">
              <a:xfrm rot="115631">
                <a:off x="1020" y="863"/>
                <a:ext cx="24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01" name="Line 1747"/>
              <p:cNvSpPr>
                <a:spLocks noChangeShapeType="1"/>
              </p:cNvSpPr>
              <p:nvPr/>
            </p:nvSpPr>
            <p:spPr bwMode="auto">
              <a:xfrm rot="115631">
                <a:off x="1012" y="1061"/>
                <a:ext cx="3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02" name="Arc 1748"/>
              <p:cNvSpPr>
                <a:spLocks/>
              </p:cNvSpPr>
              <p:nvPr/>
            </p:nvSpPr>
            <p:spPr bwMode="auto">
              <a:xfrm rot="115631">
                <a:off x="1037" y="865"/>
                <a:ext cx="40" cy="198"/>
              </a:xfrm>
              <a:custGeom>
                <a:avLst/>
                <a:gdLst>
                  <a:gd name="G0" fmla="+- 0 0 0"/>
                  <a:gd name="G1" fmla="+- 21541 0 0"/>
                  <a:gd name="G2" fmla="+- 21600 0 0"/>
                  <a:gd name="T0" fmla="*/ 1594 w 21600"/>
                  <a:gd name="T1" fmla="*/ 0 h 42772"/>
                  <a:gd name="T2" fmla="*/ 3978 w 21600"/>
                  <a:gd name="T3" fmla="*/ 42772 h 42772"/>
                  <a:gd name="T4" fmla="*/ 0 w 21600"/>
                  <a:gd name="T5" fmla="*/ 21541 h 42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772" fill="none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</a:path>
                  <a:path w="21600" h="42772" stroke="0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  <a:lnTo>
                      <a:pt x="0" y="2154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03" name="Arc 1749"/>
              <p:cNvSpPr>
                <a:spLocks/>
              </p:cNvSpPr>
              <p:nvPr/>
            </p:nvSpPr>
            <p:spPr bwMode="auto">
              <a:xfrm rot="115631">
                <a:off x="968" y="865"/>
                <a:ext cx="87" cy="198"/>
              </a:xfrm>
              <a:custGeom>
                <a:avLst/>
                <a:gdLst>
                  <a:gd name="G0" fmla="+- 21598 0 0"/>
                  <a:gd name="G1" fmla="+- 21600 0 0"/>
                  <a:gd name="G2" fmla="+- 21600 0 0"/>
                  <a:gd name="T0" fmla="*/ 29 w 43198"/>
                  <a:gd name="T1" fmla="*/ 20438 h 43200"/>
                  <a:gd name="T2" fmla="*/ 0 w 43198"/>
                  <a:gd name="T3" fmla="*/ 21897 h 43200"/>
                  <a:gd name="T4" fmla="*/ 21598 w 43198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8" h="43200" fill="none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</a:path>
                  <a:path w="43198" h="43200" stroke="0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  <a:lnTo>
                      <a:pt x="21598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04" name="Line 1750"/>
              <p:cNvSpPr>
                <a:spLocks noChangeShapeType="1"/>
              </p:cNvSpPr>
              <p:nvPr/>
            </p:nvSpPr>
            <p:spPr bwMode="auto">
              <a:xfrm rot="115631">
                <a:off x="1012" y="892"/>
                <a:ext cx="0" cy="14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05" name="Oval 1751"/>
              <p:cNvSpPr>
                <a:spLocks noChangeArrowheads="1"/>
              </p:cNvSpPr>
              <p:nvPr/>
            </p:nvSpPr>
            <p:spPr bwMode="auto">
              <a:xfrm rot="115631">
                <a:off x="989" y="893"/>
                <a:ext cx="46" cy="143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06" name="Oval 1752"/>
              <p:cNvSpPr>
                <a:spLocks noChangeArrowheads="1"/>
              </p:cNvSpPr>
              <p:nvPr/>
            </p:nvSpPr>
            <p:spPr bwMode="auto">
              <a:xfrm rot="-5284369">
                <a:off x="966" y="984"/>
                <a:ext cx="29" cy="1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07" name="Oval 1753"/>
              <p:cNvSpPr>
                <a:spLocks noChangeArrowheads="1"/>
              </p:cNvSpPr>
              <p:nvPr/>
            </p:nvSpPr>
            <p:spPr bwMode="auto">
              <a:xfrm rot="16315631" flipH="1">
                <a:off x="973" y="901"/>
                <a:ext cx="31" cy="1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08" name="AutoShape 1754"/>
              <p:cNvSpPr>
                <a:spLocks noChangeArrowheads="1"/>
              </p:cNvSpPr>
              <p:nvPr/>
            </p:nvSpPr>
            <p:spPr bwMode="auto">
              <a:xfrm flipH="1">
                <a:off x="995" y="1038"/>
                <a:ext cx="26" cy="24"/>
              </a:xfrm>
              <a:prstGeom prst="flowChartMagneticDrum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09" name="AutoShape 1755"/>
              <p:cNvSpPr>
                <a:spLocks noChangeArrowheads="1"/>
              </p:cNvSpPr>
              <p:nvPr/>
            </p:nvSpPr>
            <p:spPr bwMode="auto">
              <a:xfrm flipH="1">
                <a:off x="994" y="870"/>
                <a:ext cx="26" cy="24"/>
              </a:xfrm>
              <a:prstGeom prst="flowChartMagneticDrum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grpSp>
            <p:nvGrpSpPr>
              <p:cNvPr id="110" name="Group 1756"/>
              <p:cNvGrpSpPr>
                <a:grpSpLocks/>
              </p:cNvGrpSpPr>
              <p:nvPr/>
            </p:nvGrpSpPr>
            <p:grpSpPr bwMode="auto">
              <a:xfrm rot="10800000">
                <a:off x="762" y="891"/>
                <a:ext cx="270" cy="138"/>
                <a:chOff x="2001" y="1303"/>
                <a:chExt cx="620" cy="304"/>
              </a:xfrm>
            </p:grpSpPr>
            <p:sp>
              <p:nvSpPr>
                <p:cNvPr id="126" name="Rectangle 1757"/>
                <p:cNvSpPr>
                  <a:spLocks noChangeArrowheads="1"/>
                </p:cNvSpPr>
                <p:nvPr/>
              </p:nvSpPr>
              <p:spPr bwMode="auto">
                <a:xfrm>
                  <a:off x="2034" y="1303"/>
                  <a:ext cx="587" cy="302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27" name="Arc 1758"/>
                <p:cNvSpPr>
                  <a:spLocks/>
                </p:cNvSpPr>
                <p:nvPr/>
              </p:nvSpPr>
              <p:spPr bwMode="auto">
                <a:xfrm flipH="1">
                  <a:off x="2001" y="1303"/>
                  <a:ext cx="48" cy="304"/>
                </a:xfrm>
                <a:custGeom>
                  <a:avLst/>
                  <a:gdLst>
                    <a:gd name="G0" fmla="+- 0 0 0"/>
                    <a:gd name="G1" fmla="+- 21423 0 0"/>
                    <a:gd name="G2" fmla="+- 21600 0 0"/>
                    <a:gd name="T0" fmla="*/ 2762 w 21600"/>
                    <a:gd name="T1" fmla="*/ 0 h 42802"/>
                    <a:gd name="T2" fmla="*/ 3079 w 21600"/>
                    <a:gd name="T3" fmla="*/ 42802 h 42802"/>
                    <a:gd name="T4" fmla="*/ 0 w 21600"/>
                    <a:gd name="T5" fmla="*/ 21423 h 42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802" fill="none" extrusionOk="0">
                      <a:moveTo>
                        <a:pt x="2761" y="0"/>
                      </a:moveTo>
                      <a:cubicBezTo>
                        <a:pt x="13534" y="1389"/>
                        <a:pt x="21600" y="10561"/>
                        <a:pt x="21600" y="21423"/>
                      </a:cubicBezTo>
                      <a:cubicBezTo>
                        <a:pt x="21600" y="32162"/>
                        <a:pt x="13709" y="41271"/>
                        <a:pt x="3079" y="42802"/>
                      </a:cubicBezTo>
                    </a:path>
                    <a:path w="21600" h="42802" stroke="0" extrusionOk="0">
                      <a:moveTo>
                        <a:pt x="2761" y="0"/>
                      </a:moveTo>
                      <a:cubicBezTo>
                        <a:pt x="13534" y="1389"/>
                        <a:pt x="21600" y="10561"/>
                        <a:pt x="21600" y="21423"/>
                      </a:cubicBezTo>
                      <a:cubicBezTo>
                        <a:pt x="21600" y="32162"/>
                        <a:pt x="13709" y="41271"/>
                        <a:pt x="3079" y="42802"/>
                      </a:cubicBezTo>
                      <a:lnTo>
                        <a:pt x="0" y="2142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</p:grpSp>
          <p:sp>
            <p:nvSpPr>
              <p:cNvPr id="111" name="AutoShape 1759"/>
              <p:cNvSpPr>
                <a:spLocks noChangeArrowheads="1"/>
              </p:cNvSpPr>
              <p:nvPr/>
            </p:nvSpPr>
            <p:spPr bwMode="auto">
              <a:xfrm flipH="1">
                <a:off x="1028" y="983"/>
                <a:ext cx="24" cy="25"/>
              </a:xfrm>
              <a:prstGeom prst="flowChartMagneticDrum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112" name="AutoShape 1760"/>
              <p:cNvSpPr>
                <a:spLocks noChangeArrowheads="1"/>
              </p:cNvSpPr>
              <p:nvPr/>
            </p:nvSpPr>
            <p:spPr bwMode="auto">
              <a:xfrm flipH="1">
                <a:off x="1026" y="910"/>
                <a:ext cx="24" cy="25"/>
              </a:xfrm>
              <a:prstGeom prst="flowChartMagneticDrum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grpSp>
            <p:nvGrpSpPr>
              <p:cNvPr id="113" name="Group 1761"/>
              <p:cNvGrpSpPr>
                <a:grpSpLocks/>
              </p:cNvGrpSpPr>
              <p:nvPr/>
            </p:nvGrpSpPr>
            <p:grpSpPr bwMode="auto">
              <a:xfrm rot="-5400000">
                <a:off x="671" y="920"/>
                <a:ext cx="199" cy="85"/>
                <a:chOff x="528" y="567"/>
                <a:chExt cx="267" cy="140"/>
              </a:xfrm>
            </p:grpSpPr>
            <p:sp>
              <p:nvSpPr>
                <p:cNvPr id="114" name="Oval 1762"/>
                <p:cNvSpPr>
                  <a:spLocks noChangeArrowheads="1"/>
                </p:cNvSpPr>
                <p:nvPr/>
              </p:nvSpPr>
              <p:spPr bwMode="auto">
                <a:xfrm>
                  <a:off x="528" y="623"/>
                  <a:ext cx="263" cy="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15" name="Rectangle 1763"/>
                <p:cNvSpPr>
                  <a:spLocks noChangeArrowheads="1"/>
                </p:cNvSpPr>
                <p:nvPr/>
              </p:nvSpPr>
              <p:spPr bwMode="auto">
                <a:xfrm>
                  <a:off x="528" y="623"/>
                  <a:ext cx="266" cy="4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16" name="Oval 1764"/>
                <p:cNvSpPr>
                  <a:spLocks noChangeArrowheads="1"/>
                </p:cNvSpPr>
                <p:nvPr/>
              </p:nvSpPr>
              <p:spPr bwMode="auto">
                <a:xfrm>
                  <a:off x="528" y="567"/>
                  <a:ext cx="267" cy="9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17" name="Oval 1765"/>
                <p:cNvSpPr>
                  <a:spLocks noChangeArrowheads="1"/>
                </p:cNvSpPr>
                <p:nvPr/>
              </p:nvSpPr>
              <p:spPr bwMode="auto">
                <a:xfrm>
                  <a:off x="586" y="588"/>
                  <a:ext cx="157" cy="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18" name="Line 1766"/>
                <p:cNvSpPr>
                  <a:spLocks noChangeShapeType="1"/>
                </p:cNvSpPr>
                <p:nvPr/>
              </p:nvSpPr>
              <p:spPr bwMode="auto">
                <a:xfrm flipH="1">
                  <a:off x="794" y="623"/>
                  <a:ext cx="1" cy="4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19" name="Line 1767"/>
                <p:cNvSpPr>
                  <a:spLocks noChangeShapeType="1"/>
                </p:cNvSpPr>
                <p:nvPr/>
              </p:nvSpPr>
              <p:spPr bwMode="auto">
                <a:xfrm>
                  <a:off x="528" y="612"/>
                  <a:ext cx="3" cy="53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20" name="Oval 1768"/>
                <p:cNvSpPr>
                  <a:spLocks noChangeArrowheads="1"/>
                </p:cNvSpPr>
                <p:nvPr/>
              </p:nvSpPr>
              <p:spPr bwMode="auto">
                <a:xfrm rot="10684369" flipV="1">
                  <a:off x="752" y="602"/>
                  <a:ext cx="37" cy="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21" name="Oval 1769"/>
                <p:cNvSpPr>
                  <a:spLocks noChangeArrowheads="1"/>
                </p:cNvSpPr>
                <p:nvPr/>
              </p:nvSpPr>
              <p:spPr bwMode="auto">
                <a:xfrm rot="10684369" flipV="1">
                  <a:off x="682" y="573"/>
                  <a:ext cx="44" cy="1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22" name="Oval 1770"/>
                <p:cNvSpPr>
                  <a:spLocks noChangeArrowheads="1"/>
                </p:cNvSpPr>
                <p:nvPr/>
              </p:nvSpPr>
              <p:spPr bwMode="auto">
                <a:xfrm rot="10684369" flipV="1">
                  <a:off x="538" y="604"/>
                  <a:ext cx="44" cy="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23" name="Oval 1771"/>
                <p:cNvSpPr>
                  <a:spLocks noChangeArrowheads="1"/>
                </p:cNvSpPr>
                <p:nvPr/>
              </p:nvSpPr>
              <p:spPr bwMode="auto">
                <a:xfrm rot="10684369" flipH="1" flipV="1">
                  <a:off x="592" y="573"/>
                  <a:ext cx="46" cy="1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24" name="Oval 1772"/>
                <p:cNvSpPr>
                  <a:spLocks noChangeArrowheads="1"/>
                </p:cNvSpPr>
                <p:nvPr/>
              </p:nvSpPr>
              <p:spPr bwMode="auto">
                <a:xfrm rot="10684369" flipV="1">
                  <a:off x="604" y="633"/>
                  <a:ext cx="44" cy="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125" name="Oval 1773"/>
                <p:cNvSpPr>
                  <a:spLocks noChangeArrowheads="1"/>
                </p:cNvSpPr>
                <p:nvPr/>
              </p:nvSpPr>
              <p:spPr bwMode="auto">
                <a:xfrm rot="10684369" flipV="1">
                  <a:off x="684" y="631"/>
                  <a:ext cx="44" cy="2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</p:grpSp>
        </p:grpSp>
        <p:grpSp>
          <p:nvGrpSpPr>
            <p:cNvPr id="25" name="Group 1774"/>
            <p:cNvGrpSpPr>
              <a:grpSpLocks/>
            </p:cNvGrpSpPr>
            <p:nvPr/>
          </p:nvGrpSpPr>
          <p:grpSpPr bwMode="auto">
            <a:xfrm rot="5400000">
              <a:off x="5215045" y="5761580"/>
              <a:ext cx="489689" cy="439196"/>
              <a:chOff x="141" y="1245"/>
              <a:chExt cx="595" cy="344"/>
            </a:xfrm>
          </p:grpSpPr>
          <p:sp>
            <p:nvSpPr>
              <p:cNvPr id="70" name="Arc 1775"/>
              <p:cNvSpPr>
                <a:spLocks/>
              </p:cNvSpPr>
              <p:nvPr/>
            </p:nvSpPr>
            <p:spPr bwMode="auto">
              <a:xfrm rot="21484369" flipH="1">
                <a:off x="141" y="1245"/>
                <a:ext cx="117" cy="303"/>
              </a:xfrm>
              <a:custGeom>
                <a:avLst/>
                <a:gdLst>
                  <a:gd name="G0" fmla="+- 17305 0 0"/>
                  <a:gd name="G1" fmla="+- 21600 0 0"/>
                  <a:gd name="G2" fmla="+- 21600 0 0"/>
                  <a:gd name="T0" fmla="*/ 0 w 38905"/>
                  <a:gd name="T1" fmla="*/ 8674 h 43200"/>
                  <a:gd name="T2" fmla="*/ 13588 w 38905"/>
                  <a:gd name="T3" fmla="*/ 42878 h 43200"/>
                  <a:gd name="T4" fmla="*/ 17305 w 3890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905" h="43200" fill="none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</a:path>
                  <a:path w="38905" h="43200" stroke="0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  <a:lnTo>
                      <a:pt x="1730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71" name="Line 1776"/>
              <p:cNvSpPr>
                <a:spLocks noChangeShapeType="1"/>
              </p:cNvSpPr>
              <p:nvPr/>
            </p:nvSpPr>
            <p:spPr bwMode="auto">
              <a:xfrm rot="21484369" flipH="1">
                <a:off x="187" y="1245"/>
                <a:ext cx="34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72" name="Line 1777"/>
              <p:cNvSpPr>
                <a:spLocks noChangeShapeType="1"/>
              </p:cNvSpPr>
              <p:nvPr/>
            </p:nvSpPr>
            <p:spPr bwMode="auto">
              <a:xfrm rot="21484369" flipH="1">
                <a:off x="190" y="1548"/>
                <a:ext cx="4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73" name="Arc 1778"/>
              <p:cNvSpPr>
                <a:spLocks/>
              </p:cNvSpPr>
              <p:nvPr/>
            </p:nvSpPr>
            <p:spPr bwMode="auto">
              <a:xfrm rot="21484369" flipH="1">
                <a:off x="141" y="1247"/>
                <a:ext cx="56" cy="303"/>
              </a:xfrm>
              <a:custGeom>
                <a:avLst/>
                <a:gdLst>
                  <a:gd name="G0" fmla="+- 0 0 0"/>
                  <a:gd name="G1" fmla="+- 21541 0 0"/>
                  <a:gd name="G2" fmla="+- 21600 0 0"/>
                  <a:gd name="T0" fmla="*/ 1594 w 21600"/>
                  <a:gd name="T1" fmla="*/ 0 h 42772"/>
                  <a:gd name="T2" fmla="*/ 3978 w 21600"/>
                  <a:gd name="T3" fmla="*/ 42772 h 42772"/>
                  <a:gd name="T4" fmla="*/ 0 w 21600"/>
                  <a:gd name="T5" fmla="*/ 21541 h 42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772" fill="none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</a:path>
                  <a:path w="21600" h="42772" stroke="0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  <a:lnTo>
                      <a:pt x="0" y="21541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74" name="Arc 1779"/>
              <p:cNvSpPr>
                <a:spLocks/>
              </p:cNvSpPr>
              <p:nvPr/>
            </p:nvSpPr>
            <p:spPr bwMode="auto">
              <a:xfrm rot="21484369" flipH="1">
                <a:off x="171" y="1247"/>
                <a:ext cx="120" cy="303"/>
              </a:xfrm>
              <a:custGeom>
                <a:avLst/>
                <a:gdLst>
                  <a:gd name="G0" fmla="+- 21598 0 0"/>
                  <a:gd name="G1" fmla="+- 21600 0 0"/>
                  <a:gd name="G2" fmla="+- 21600 0 0"/>
                  <a:gd name="T0" fmla="*/ 29 w 43198"/>
                  <a:gd name="T1" fmla="*/ 20438 h 43200"/>
                  <a:gd name="T2" fmla="*/ 0 w 43198"/>
                  <a:gd name="T3" fmla="*/ 21897 h 43200"/>
                  <a:gd name="T4" fmla="*/ 21598 w 43198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8" h="43200" fill="none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</a:path>
                  <a:path w="43198" h="43200" stroke="0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  <a:lnTo>
                      <a:pt x="2159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75" name="Line 1780"/>
              <p:cNvSpPr>
                <a:spLocks noChangeShapeType="1"/>
              </p:cNvSpPr>
              <p:nvPr/>
            </p:nvSpPr>
            <p:spPr bwMode="auto">
              <a:xfrm rot="21484369" flipH="1">
                <a:off x="233" y="1294"/>
                <a:ext cx="0" cy="212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76" name="Oval 1781"/>
              <p:cNvSpPr>
                <a:spLocks noChangeArrowheads="1"/>
              </p:cNvSpPr>
              <p:nvPr/>
            </p:nvSpPr>
            <p:spPr bwMode="auto">
              <a:xfrm rot="21484369" flipH="1">
                <a:off x="199" y="1290"/>
                <a:ext cx="62" cy="218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77" name="Oval 1782"/>
              <p:cNvSpPr>
                <a:spLocks noChangeArrowheads="1"/>
              </p:cNvSpPr>
              <p:nvPr/>
            </p:nvSpPr>
            <p:spPr bwMode="auto">
              <a:xfrm rot="5284369" flipH="1">
                <a:off x="250" y="1431"/>
                <a:ext cx="47" cy="25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78" name="Oval 1783"/>
              <p:cNvSpPr>
                <a:spLocks noChangeArrowheads="1"/>
              </p:cNvSpPr>
              <p:nvPr/>
            </p:nvSpPr>
            <p:spPr bwMode="auto">
              <a:xfrm rot="5284369">
                <a:off x="241" y="1301"/>
                <a:ext cx="47" cy="25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79" name="AutoShape 1784"/>
              <p:cNvSpPr>
                <a:spLocks noChangeArrowheads="1"/>
              </p:cNvSpPr>
              <p:nvPr/>
            </p:nvSpPr>
            <p:spPr bwMode="auto">
              <a:xfrm rot="21600000">
                <a:off x="218" y="1515"/>
                <a:ext cx="37" cy="37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80" name="AutoShape 1785"/>
              <p:cNvSpPr>
                <a:spLocks noChangeArrowheads="1"/>
              </p:cNvSpPr>
              <p:nvPr/>
            </p:nvSpPr>
            <p:spPr bwMode="auto">
              <a:xfrm rot="21600000">
                <a:off x="221" y="1257"/>
                <a:ext cx="37" cy="37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grpSp>
            <p:nvGrpSpPr>
              <p:cNvPr id="81" name="Group 1786"/>
              <p:cNvGrpSpPr>
                <a:grpSpLocks/>
              </p:cNvGrpSpPr>
              <p:nvPr/>
            </p:nvGrpSpPr>
            <p:grpSpPr bwMode="auto">
              <a:xfrm>
                <a:off x="616" y="1290"/>
                <a:ext cx="120" cy="299"/>
                <a:chOff x="2678" y="2685"/>
                <a:chExt cx="154" cy="386"/>
              </a:xfrm>
            </p:grpSpPr>
            <p:sp>
              <p:nvSpPr>
                <p:cNvPr id="87" name="Arc 1787"/>
                <p:cNvSpPr>
                  <a:spLocks/>
                </p:cNvSpPr>
                <p:nvPr/>
              </p:nvSpPr>
              <p:spPr bwMode="auto">
                <a:xfrm rot="115631">
                  <a:off x="2713" y="2685"/>
                  <a:ext cx="119" cy="381"/>
                </a:xfrm>
                <a:custGeom>
                  <a:avLst/>
                  <a:gdLst>
                    <a:gd name="G0" fmla="+- 17305 0 0"/>
                    <a:gd name="G1" fmla="+- 21600 0 0"/>
                    <a:gd name="G2" fmla="+- 21600 0 0"/>
                    <a:gd name="T0" fmla="*/ 0 w 38905"/>
                    <a:gd name="T1" fmla="*/ 8674 h 43200"/>
                    <a:gd name="T2" fmla="*/ 13588 w 38905"/>
                    <a:gd name="T3" fmla="*/ 42878 h 43200"/>
                    <a:gd name="T4" fmla="*/ 17305 w 3890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905" h="43200" fill="none" extrusionOk="0">
                      <a:moveTo>
                        <a:pt x="-1" y="8673"/>
                      </a:moveTo>
                      <a:cubicBezTo>
                        <a:pt x="4077" y="3214"/>
                        <a:pt x="10491" y="-1"/>
                        <a:pt x="17305" y="0"/>
                      </a:cubicBezTo>
                      <a:cubicBezTo>
                        <a:pt x="29234" y="0"/>
                        <a:pt x="38905" y="9670"/>
                        <a:pt x="38905" y="21600"/>
                      </a:cubicBezTo>
                      <a:cubicBezTo>
                        <a:pt x="38905" y="33529"/>
                        <a:pt x="29234" y="43200"/>
                        <a:pt x="17305" y="43200"/>
                      </a:cubicBezTo>
                      <a:cubicBezTo>
                        <a:pt x="16059" y="43200"/>
                        <a:pt x="14815" y="43092"/>
                        <a:pt x="13588" y="42877"/>
                      </a:cubicBezTo>
                    </a:path>
                    <a:path w="38905" h="43200" stroke="0" extrusionOk="0">
                      <a:moveTo>
                        <a:pt x="-1" y="8673"/>
                      </a:moveTo>
                      <a:cubicBezTo>
                        <a:pt x="4077" y="3214"/>
                        <a:pt x="10491" y="-1"/>
                        <a:pt x="17305" y="0"/>
                      </a:cubicBezTo>
                      <a:cubicBezTo>
                        <a:pt x="29234" y="0"/>
                        <a:pt x="38905" y="9670"/>
                        <a:pt x="38905" y="21600"/>
                      </a:cubicBezTo>
                      <a:cubicBezTo>
                        <a:pt x="38905" y="33529"/>
                        <a:pt x="29234" y="43200"/>
                        <a:pt x="17305" y="43200"/>
                      </a:cubicBezTo>
                      <a:cubicBezTo>
                        <a:pt x="16059" y="43200"/>
                        <a:pt x="14815" y="43092"/>
                        <a:pt x="13588" y="42877"/>
                      </a:cubicBezTo>
                      <a:lnTo>
                        <a:pt x="17305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88" name="Line 1788"/>
                <p:cNvSpPr>
                  <a:spLocks noChangeShapeType="1"/>
                </p:cNvSpPr>
                <p:nvPr/>
              </p:nvSpPr>
              <p:spPr bwMode="auto">
                <a:xfrm rot="115631">
                  <a:off x="2749" y="2685"/>
                  <a:ext cx="36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89" name="Line 1789"/>
                <p:cNvSpPr>
                  <a:spLocks noChangeShapeType="1"/>
                </p:cNvSpPr>
                <p:nvPr/>
              </p:nvSpPr>
              <p:spPr bwMode="auto">
                <a:xfrm rot="115631">
                  <a:off x="2741" y="3066"/>
                  <a:ext cx="40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90" name="Arc 1790"/>
                <p:cNvSpPr>
                  <a:spLocks/>
                </p:cNvSpPr>
                <p:nvPr/>
              </p:nvSpPr>
              <p:spPr bwMode="auto">
                <a:xfrm rot="115631">
                  <a:off x="2777" y="2688"/>
                  <a:ext cx="55" cy="381"/>
                </a:xfrm>
                <a:custGeom>
                  <a:avLst/>
                  <a:gdLst>
                    <a:gd name="G0" fmla="+- 0 0 0"/>
                    <a:gd name="G1" fmla="+- 21541 0 0"/>
                    <a:gd name="G2" fmla="+- 21600 0 0"/>
                    <a:gd name="T0" fmla="*/ 1594 w 21600"/>
                    <a:gd name="T1" fmla="*/ 0 h 42772"/>
                    <a:gd name="T2" fmla="*/ 3978 w 21600"/>
                    <a:gd name="T3" fmla="*/ 42772 h 42772"/>
                    <a:gd name="T4" fmla="*/ 0 w 21600"/>
                    <a:gd name="T5" fmla="*/ 21541 h 42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772" fill="none" extrusionOk="0">
                      <a:moveTo>
                        <a:pt x="1594" y="-1"/>
                      </a:moveTo>
                      <a:cubicBezTo>
                        <a:pt x="12874" y="834"/>
                        <a:pt x="21600" y="10230"/>
                        <a:pt x="21600" y="21541"/>
                      </a:cubicBezTo>
                      <a:cubicBezTo>
                        <a:pt x="21600" y="31936"/>
                        <a:pt x="14195" y="40857"/>
                        <a:pt x="3977" y="42771"/>
                      </a:cubicBezTo>
                    </a:path>
                    <a:path w="21600" h="42772" stroke="0" extrusionOk="0">
                      <a:moveTo>
                        <a:pt x="1594" y="-1"/>
                      </a:moveTo>
                      <a:cubicBezTo>
                        <a:pt x="12874" y="834"/>
                        <a:pt x="21600" y="10230"/>
                        <a:pt x="21600" y="21541"/>
                      </a:cubicBezTo>
                      <a:cubicBezTo>
                        <a:pt x="21600" y="31936"/>
                        <a:pt x="14195" y="40857"/>
                        <a:pt x="3977" y="42771"/>
                      </a:cubicBezTo>
                      <a:lnTo>
                        <a:pt x="0" y="2154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91" name="Arc 1791"/>
                <p:cNvSpPr>
                  <a:spLocks/>
                </p:cNvSpPr>
                <p:nvPr/>
              </p:nvSpPr>
              <p:spPr bwMode="auto">
                <a:xfrm rot="115631">
                  <a:off x="2678" y="2688"/>
                  <a:ext cx="123" cy="381"/>
                </a:xfrm>
                <a:custGeom>
                  <a:avLst/>
                  <a:gdLst>
                    <a:gd name="G0" fmla="+- 21598 0 0"/>
                    <a:gd name="G1" fmla="+- 21600 0 0"/>
                    <a:gd name="G2" fmla="+- 21600 0 0"/>
                    <a:gd name="T0" fmla="*/ 29 w 43198"/>
                    <a:gd name="T1" fmla="*/ 20438 h 43200"/>
                    <a:gd name="T2" fmla="*/ 0 w 43198"/>
                    <a:gd name="T3" fmla="*/ 21897 h 43200"/>
                    <a:gd name="T4" fmla="*/ 21598 w 4319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98" h="43200" fill="none" extrusionOk="0">
                      <a:moveTo>
                        <a:pt x="29" y="20438"/>
                      </a:moveTo>
                      <a:cubicBezTo>
                        <a:pt x="646" y="8976"/>
                        <a:pt x="10120" y="-1"/>
                        <a:pt x="21598" y="0"/>
                      </a:cubicBezTo>
                      <a:cubicBezTo>
                        <a:pt x="33527" y="0"/>
                        <a:pt x="43198" y="9670"/>
                        <a:pt x="43198" y="21600"/>
                      </a:cubicBezTo>
                      <a:cubicBezTo>
                        <a:pt x="43198" y="33529"/>
                        <a:pt x="33527" y="43200"/>
                        <a:pt x="21598" y="43200"/>
                      </a:cubicBezTo>
                      <a:cubicBezTo>
                        <a:pt x="9784" y="43200"/>
                        <a:pt x="162" y="33709"/>
                        <a:pt x="0" y="21896"/>
                      </a:cubicBezTo>
                    </a:path>
                    <a:path w="43198" h="43200" stroke="0" extrusionOk="0">
                      <a:moveTo>
                        <a:pt x="29" y="20438"/>
                      </a:moveTo>
                      <a:cubicBezTo>
                        <a:pt x="646" y="8976"/>
                        <a:pt x="10120" y="-1"/>
                        <a:pt x="21598" y="0"/>
                      </a:cubicBezTo>
                      <a:cubicBezTo>
                        <a:pt x="33527" y="0"/>
                        <a:pt x="43198" y="9670"/>
                        <a:pt x="43198" y="21600"/>
                      </a:cubicBezTo>
                      <a:cubicBezTo>
                        <a:pt x="43198" y="33529"/>
                        <a:pt x="33527" y="43200"/>
                        <a:pt x="21598" y="43200"/>
                      </a:cubicBezTo>
                      <a:cubicBezTo>
                        <a:pt x="9784" y="43200"/>
                        <a:pt x="162" y="33709"/>
                        <a:pt x="0" y="21896"/>
                      </a:cubicBezTo>
                      <a:lnTo>
                        <a:pt x="2159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92" name="Line 1792"/>
                <p:cNvSpPr>
                  <a:spLocks noChangeShapeType="1"/>
                </p:cNvSpPr>
                <p:nvPr/>
              </p:nvSpPr>
              <p:spPr bwMode="auto">
                <a:xfrm rot="115631">
                  <a:off x="2737" y="2748"/>
                  <a:ext cx="0" cy="263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93" name="Oval 1793"/>
                <p:cNvSpPr>
                  <a:spLocks noChangeArrowheads="1"/>
                </p:cNvSpPr>
                <p:nvPr/>
              </p:nvSpPr>
              <p:spPr bwMode="auto">
                <a:xfrm rot="-5284369">
                  <a:off x="2668" y="2919"/>
                  <a:ext cx="55" cy="28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94" name="Oval 1794"/>
                <p:cNvSpPr>
                  <a:spLocks noChangeArrowheads="1"/>
                </p:cNvSpPr>
                <p:nvPr/>
              </p:nvSpPr>
              <p:spPr bwMode="auto">
                <a:xfrm rot="16315631" flipH="1">
                  <a:off x="2676" y="2762"/>
                  <a:ext cx="58" cy="24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95" name="AutoShape 1795"/>
                <p:cNvSpPr>
                  <a:spLocks noChangeArrowheads="1"/>
                </p:cNvSpPr>
                <p:nvPr/>
              </p:nvSpPr>
              <p:spPr bwMode="auto">
                <a:xfrm flipH="1">
                  <a:off x="2717" y="3023"/>
                  <a:ext cx="36" cy="48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96" name="AutoShape 1796"/>
                <p:cNvSpPr>
                  <a:spLocks noChangeArrowheads="1"/>
                </p:cNvSpPr>
                <p:nvPr/>
              </p:nvSpPr>
              <p:spPr bwMode="auto">
                <a:xfrm flipH="1">
                  <a:off x="2761" y="2918"/>
                  <a:ext cx="36" cy="45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97" name="AutoShape 1797"/>
                <p:cNvSpPr>
                  <a:spLocks noChangeArrowheads="1"/>
                </p:cNvSpPr>
                <p:nvPr/>
              </p:nvSpPr>
              <p:spPr bwMode="auto">
                <a:xfrm flipH="1">
                  <a:off x="2757" y="2778"/>
                  <a:ext cx="36" cy="48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98" name="AutoShape 1798"/>
                <p:cNvSpPr>
                  <a:spLocks noChangeArrowheads="1"/>
                </p:cNvSpPr>
                <p:nvPr/>
              </p:nvSpPr>
              <p:spPr bwMode="auto">
                <a:xfrm flipH="1">
                  <a:off x="2713" y="2700"/>
                  <a:ext cx="36" cy="48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</p:grpSp>
          <p:sp>
            <p:nvSpPr>
              <p:cNvPr id="82" name="Rectangle 1799"/>
              <p:cNvSpPr>
                <a:spLocks noChangeArrowheads="1"/>
              </p:cNvSpPr>
              <p:nvPr/>
            </p:nvSpPr>
            <p:spPr bwMode="auto">
              <a:xfrm rot="-10800000">
                <a:off x="224" y="1296"/>
                <a:ext cx="435" cy="220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83" name="Arc 1800"/>
              <p:cNvSpPr>
                <a:spLocks/>
              </p:cNvSpPr>
              <p:nvPr/>
            </p:nvSpPr>
            <p:spPr bwMode="auto">
              <a:xfrm rot="10800000" flipH="1">
                <a:off x="650" y="1292"/>
                <a:ext cx="37" cy="221"/>
              </a:xfrm>
              <a:custGeom>
                <a:avLst/>
                <a:gdLst>
                  <a:gd name="G0" fmla="+- 0 0 0"/>
                  <a:gd name="G1" fmla="+- 21423 0 0"/>
                  <a:gd name="G2" fmla="+- 21600 0 0"/>
                  <a:gd name="T0" fmla="*/ 2762 w 21600"/>
                  <a:gd name="T1" fmla="*/ 0 h 42802"/>
                  <a:gd name="T2" fmla="*/ 3079 w 21600"/>
                  <a:gd name="T3" fmla="*/ 42802 h 42802"/>
                  <a:gd name="T4" fmla="*/ 0 w 21600"/>
                  <a:gd name="T5" fmla="*/ 21423 h 42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802" fill="none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</a:path>
                  <a:path w="21600" h="42802" stroke="0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  <a:lnTo>
                      <a:pt x="0" y="21423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84" name="Arc 1801"/>
              <p:cNvSpPr>
                <a:spLocks/>
              </p:cNvSpPr>
              <p:nvPr/>
            </p:nvSpPr>
            <p:spPr bwMode="auto">
              <a:xfrm rot="10800000">
                <a:off x="199" y="1292"/>
                <a:ext cx="37" cy="221"/>
              </a:xfrm>
              <a:custGeom>
                <a:avLst/>
                <a:gdLst>
                  <a:gd name="G0" fmla="+- 0 0 0"/>
                  <a:gd name="G1" fmla="+- 21423 0 0"/>
                  <a:gd name="G2" fmla="+- 21600 0 0"/>
                  <a:gd name="T0" fmla="*/ 2762 w 21600"/>
                  <a:gd name="T1" fmla="*/ 0 h 42802"/>
                  <a:gd name="T2" fmla="*/ 3079 w 21600"/>
                  <a:gd name="T3" fmla="*/ 42802 h 42802"/>
                  <a:gd name="T4" fmla="*/ 0 w 21600"/>
                  <a:gd name="T5" fmla="*/ 21423 h 42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802" fill="none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</a:path>
                  <a:path w="21600" h="42802" stroke="0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  <a:lnTo>
                      <a:pt x="0" y="21423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85" name="AutoShape 1802"/>
              <p:cNvSpPr>
                <a:spLocks noChangeArrowheads="1"/>
              </p:cNvSpPr>
              <p:nvPr/>
            </p:nvSpPr>
            <p:spPr bwMode="auto">
              <a:xfrm rot="21600000">
                <a:off x="178" y="1430"/>
                <a:ext cx="34" cy="39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86" name="AutoShape 1803"/>
              <p:cNvSpPr>
                <a:spLocks noChangeArrowheads="1"/>
              </p:cNvSpPr>
              <p:nvPr/>
            </p:nvSpPr>
            <p:spPr bwMode="auto">
              <a:xfrm rot="21600000">
                <a:off x="181" y="1317"/>
                <a:ext cx="34" cy="39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</p:grpSp>
        <p:grpSp>
          <p:nvGrpSpPr>
            <p:cNvPr id="26" name="Group 1804"/>
            <p:cNvGrpSpPr>
              <a:grpSpLocks/>
            </p:cNvGrpSpPr>
            <p:nvPr/>
          </p:nvGrpSpPr>
          <p:grpSpPr bwMode="auto">
            <a:xfrm>
              <a:off x="4541254" y="1157515"/>
              <a:ext cx="920187" cy="1933015"/>
              <a:chOff x="3552" y="870"/>
              <a:chExt cx="542" cy="1377"/>
            </a:xfrm>
          </p:grpSpPr>
          <p:sp>
            <p:nvSpPr>
              <p:cNvPr id="66" name="Freeform 1805"/>
              <p:cNvSpPr>
                <a:spLocks/>
              </p:cNvSpPr>
              <p:nvPr/>
            </p:nvSpPr>
            <p:spPr bwMode="auto">
              <a:xfrm>
                <a:off x="3556" y="883"/>
                <a:ext cx="538" cy="686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tint val="0"/>
                      <a:invGamma/>
                      <a:alpha val="21001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0"/>
                      <a:invGamma/>
                      <a:alpha val="21001"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67" name="Freeform 1806"/>
              <p:cNvSpPr>
                <a:spLocks/>
              </p:cNvSpPr>
              <p:nvPr/>
            </p:nvSpPr>
            <p:spPr bwMode="auto">
              <a:xfrm>
                <a:off x="3588" y="1500"/>
                <a:ext cx="288" cy="74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0" y="32"/>
                  </a:cxn>
                  <a:cxn ang="0">
                    <a:pos x="76" y="80"/>
                  </a:cxn>
                  <a:cxn ang="0">
                    <a:pos x="116" y="94"/>
                  </a:cxn>
                  <a:cxn ang="0">
                    <a:pos x="122" y="126"/>
                  </a:cxn>
                  <a:cxn ang="0">
                    <a:pos x="160" y="136"/>
                  </a:cxn>
                  <a:cxn ang="0">
                    <a:pos x="176" y="160"/>
                  </a:cxn>
                  <a:cxn ang="0">
                    <a:pos x="216" y="168"/>
                  </a:cxn>
                  <a:cxn ang="0">
                    <a:pos x="236" y="186"/>
                  </a:cxn>
                  <a:cxn ang="0">
                    <a:pos x="242" y="204"/>
                  </a:cxn>
                  <a:cxn ang="0">
                    <a:pos x="212" y="228"/>
                  </a:cxn>
                  <a:cxn ang="0">
                    <a:pos x="208" y="240"/>
                  </a:cxn>
                  <a:cxn ang="0">
                    <a:pos x="190" y="234"/>
                  </a:cxn>
                  <a:cxn ang="0">
                    <a:pos x="164" y="252"/>
                  </a:cxn>
                  <a:cxn ang="0">
                    <a:pos x="140" y="246"/>
                  </a:cxn>
                  <a:cxn ang="0">
                    <a:pos x="120" y="258"/>
                  </a:cxn>
                  <a:cxn ang="0">
                    <a:pos x="120" y="300"/>
                  </a:cxn>
                  <a:cxn ang="0">
                    <a:pos x="142" y="314"/>
                  </a:cxn>
                  <a:cxn ang="0">
                    <a:pos x="182" y="340"/>
                  </a:cxn>
                  <a:cxn ang="0">
                    <a:pos x="184" y="346"/>
                  </a:cxn>
                  <a:cxn ang="0">
                    <a:pos x="190" y="352"/>
                  </a:cxn>
                  <a:cxn ang="0">
                    <a:pos x="196" y="378"/>
                  </a:cxn>
                  <a:cxn ang="0">
                    <a:pos x="212" y="428"/>
                  </a:cxn>
                  <a:cxn ang="0">
                    <a:pos x="226" y="432"/>
                  </a:cxn>
                  <a:cxn ang="0">
                    <a:pos x="252" y="452"/>
                  </a:cxn>
                  <a:cxn ang="0">
                    <a:pos x="258" y="490"/>
                  </a:cxn>
                  <a:cxn ang="0">
                    <a:pos x="286" y="534"/>
                  </a:cxn>
                  <a:cxn ang="0">
                    <a:pos x="278" y="548"/>
                  </a:cxn>
                  <a:cxn ang="0">
                    <a:pos x="272" y="536"/>
                  </a:cxn>
                  <a:cxn ang="0">
                    <a:pos x="252" y="520"/>
                  </a:cxn>
                  <a:cxn ang="0">
                    <a:pos x="214" y="526"/>
                  </a:cxn>
                  <a:cxn ang="0">
                    <a:pos x="192" y="510"/>
                  </a:cxn>
                  <a:cxn ang="0">
                    <a:pos x="152" y="484"/>
                  </a:cxn>
                  <a:cxn ang="0">
                    <a:pos x="132" y="458"/>
                  </a:cxn>
                  <a:cxn ang="0">
                    <a:pos x="128" y="452"/>
                  </a:cxn>
                  <a:cxn ang="0">
                    <a:pos x="104" y="460"/>
                  </a:cxn>
                  <a:cxn ang="0">
                    <a:pos x="112" y="494"/>
                  </a:cxn>
                  <a:cxn ang="0">
                    <a:pos x="118" y="512"/>
                  </a:cxn>
                  <a:cxn ang="0">
                    <a:pos x="112" y="544"/>
                  </a:cxn>
                  <a:cxn ang="0">
                    <a:pos x="130" y="582"/>
                  </a:cxn>
                  <a:cxn ang="0">
                    <a:pos x="138" y="614"/>
                  </a:cxn>
                  <a:cxn ang="0">
                    <a:pos x="156" y="620"/>
                  </a:cxn>
                  <a:cxn ang="0">
                    <a:pos x="138" y="638"/>
                  </a:cxn>
                  <a:cxn ang="0">
                    <a:pos x="106" y="626"/>
                  </a:cxn>
                  <a:cxn ang="0">
                    <a:pos x="68" y="576"/>
                  </a:cxn>
                  <a:cxn ang="0">
                    <a:pos x="50" y="588"/>
                  </a:cxn>
                  <a:cxn ang="0">
                    <a:pos x="42" y="612"/>
                  </a:cxn>
                  <a:cxn ang="0">
                    <a:pos x="0" y="624"/>
                  </a:cxn>
                  <a:cxn ang="0">
                    <a:pos x="2" y="0"/>
                  </a:cxn>
                </a:cxnLst>
                <a:rect l="0" t="0" r="r" b="b"/>
                <a:pathLst>
                  <a:path w="286" h="638">
                    <a:moveTo>
                      <a:pt x="0" y="16"/>
                    </a:moveTo>
                    <a:cubicBezTo>
                      <a:pt x="10" y="22"/>
                      <a:pt x="19" y="28"/>
                      <a:pt x="30" y="32"/>
                    </a:cubicBezTo>
                    <a:cubicBezTo>
                      <a:pt x="42" y="47"/>
                      <a:pt x="58" y="71"/>
                      <a:pt x="76" y="80"/>
                    </a:cubicBezTo>
                    <a:cubicBezTo>
                      <a:pt x="89" y="87"/>
                      <a:pt x="104" y="86"/>
                      <a:pt x="116" y="94"/>
                    </a:cubicBezTo>
                    <a:cubicBezTo>
                      <a:pt x="119" y="104"/>
                      <a:pt x="119" y="116"/>
                      <a:pt x="122" y="126"/>
                    </a:cubicBezTo>
                    <a:cubicBezTo>
                      <a:pt x="125" y="135"/>
                      <a:pt x="153" y="135"/>
                      <a:pt x="160" y="136"/>
                    </a:cubicBezTo>
                    <a:cubicBezTo>
                      <a:pt x="167" y="143"/>
                      <a:pt x="170" y="151"/>
                      <a:pt x="176" y="160"/>
                    </a:cubicBezTo>
                    <a:cubicBezTo>
                      <a:pt x="180" y="167"/>
                      <a:pt x="211" y="167"/>
                      <a:pt x="216" y="168"/>
                    </a:cubicBezTo>
                    <a:cubicBezTo>
                      <a:pt x="225" y="171"/>
                      <a:pt x="228" y="180"/>
                      <a:pt x="236" y="186"/>
                    </a:cubicBezTo>
                    <a:cubicBezTo>
                      <a:pt x="238" y="192"/>
                      <a:pt x="242" y="204"/>
                      <a:pt x="242" y="204"/>
                    </a:cubicBezTo>
                    <a:cubicBezTo>
                      <a:pt x="237" y="218"/>
                      <a:pt x="225" y="224"/>
                      <a:pt x="212" y="228"/>
                    </a:cubicBezTo>
                    <a:cubicBezTo>
                      <a:pt x="211" y="232"/>
                      <a:pt x="209" y="236"/>
                      <a:pt x="208" y="240"/>
                    </a:cubicBezTo>
                    <a:cubicBezTo>
                      <a:pt x="206" y="246"/>
                      <a:pt x="190" y="234"/>
                      <a:pt x="190" y="234"/>
                    </a:cubicBezTo>
                    <a:cubicBezTo>
                      <a:pt x="171" y="240"/>
                      <a:pt x="178" y="247"/>
                      <a:pt x="164" y="252"/>
                    </a:cubicBezTo>
                    <a:cubicBezTo>
                      <a:pt x="156" y="251"/>
                      <a:pt x="140" y="246"/>
                      <a:pt x="140" y="246"/>
                    </a:cubicBezTo>
                    <a:cubicBezTo>
                      <a:pt x="129" y="248"/>
                      <a:pt x="124" y="247"/>
                      <a:pt x="120" y="258"/>
                    </a:cubicBezTo>
                    <a:cubicBezTo>
                      <a:pt x="118" y="274"/>
                      <a:pt x="115" y="285"/>
                      <a:pt x="120" y="300"/>
                    </a:cubicBezTo>
                    <a:cubicBezTo>
                      <a:pt x="123" y="308"/>
                      <a:pt x="142" y="314"/>
                      <a:pt x="142" y="314"/>
                    </a:cubicBezTo>
                    <a:cubicBezTo>
                      <a:pt x="153" y="330"/>
                      <a:pt x="165" y="334"/>
                      <a:pt x="182" y="340"/>
                    </a:cubicBezTo>
                    <a:cubicBezTo>
                      <a:pt x="183" y="342"/>
                      <a:pt x="183" y="344"/>
                      <a:pt x="184" y="346"/>
                    </a:cubicBezTo>
                    <a:cubicBezTo>
                      <a:pt x="186" y="348"/>
                      <a:pt x="189" y="349"/>
                      <a:pt x="190" y="352"/>
                    </a:cubicBezTo>
                    <a:cubicBezTo>
                      <a:pt x="193" y="360"/>
                      <a:pt x="194" y="370"/>
                      <a:pt x="196" y="378"/>
                    </a:cubicBezTo>
                    <a:cubicBezTo>
                      <a:pt x="201" y="396"/>
                      <a:pt x="208" y="409"/>
                      <a:pt x="212" y="428"/>
                    </a:cubicBezTo>
                    <a:cubicBezTo>
                      <a:pt x="213" y="433"/>
                      <a:pt x="221" y="431"/>
                      <a:pt x="226" y="432"/>
                    </a:cubicBezTo>
                    <a:cubicBezTo>
                      <a:pt x="235" y="438"/>
                      <a:pt x="244" y="444"/>
                      <a:pt x="252" y="452"/>
                    </a:cubicBezTo>
                    <a:cubicBezTo>
                      <a:pt x="262" y="482"/>
                      <a:pt x="249" y="441"/>
                      <a:pt x="258" y="490"/>
                    </a:cubicBezTo>
                    <a:cubicBezTo>
                      <a:pt x="261" y="507"/>
                      <a:pt x="277" y="520"/>
                      <a:pt x="286" y="534"/>
                    </a:cubicBezTo>
                    <a:cubicBezTo>
                      <a:pt x="285" y="539"/>
                      <a:pt x="283" y="550"/>
                      <a:pt x="278" y="548"/>
                    </a:cubicBezTo>
                    <a:cubicBezTo>
                      <a:pt x="274" y="546"/>
                      <a:pt x="275" y="539"/>
                      <a:pt x="272" y="536"/>
                    </a:cubicBezTo>
                    <a:cubicBezTo>
                      <a:pt x="261" y="523"/>
                      <a:pt x="264" y="526"/>
                      <a:pt x="252" y="520"/>
                    </a:cubicBezTo>
                    <a:cubicBezTo>
                      <a:pt x="239" y="522"/>
                      <a:pt x="227" y="524"/>
                      <a:pt x="214" y="526"/>
                    </a:cubicBezTo>
                    <a:cubicBezTo>
                      <a:pt x="202" y="524"/>
                      <a:pt x="201" y="519"/>
                      <a:pt x="192" y="510"/>
                    </a:cubicBezTo>
                    <a:cubicBezTo>
                      <a:pt x="185" y="489"/>
                      <a:pt x="172" y="486"/>
                      <a:pt x="152" y="484"/>
                    </a:cubicBezTo>
                    <a:cubicBezTo>
                      <a:pt x="144" y="476"/>
                      <a:pt x="138" y="467"/>
                      <a:pt x="132" y="458"/>
                    </a:cubicBezTo>
                    <a:cubicBezTo>
                      <a:pt x="131" y="456"/>
                      <a:pt x="128" y="452"/>
                      <a:pt x="128" y="452"/>
                    </a:cubicBezTo>
                    <a:cubicBezTo>
                      <a:pt x="119" y="453"/>
                      <a:pt x="104" y="447"/>
                      <a:pt x="104" y="460"/>
                    </a:cubicBezTo>
                    <a:cubicBezTo>
                      <a:pt x="104" y="477"/>
                      <a:pt x="106" y="481"/>
                      <a:pt x="112" y="494"/>
                    </a:cubicBezTo>
                    <a:cubicBezTo>
                      <a:pt x="115" y="500"/>
                      <a:pt x="118" y="512"/>
                      <a:pt x="118" y="512"/>
                    </a:cubicBezTo>
                    <a:cubicBezTo>
                      <a:pt x="116" y="523"/>
                      <a:pt x="115" y="533"/>
                      <a:pt x="112" y="544"/>
                    </a:cubicBezTo>
                    <a:cubicBezTo>
                      <a:pt x="114" y="565"/>
                      <a:pt x="120" y="566"/>
                      <a:pt x="130" y="582"/>
                    </a:cubicBezTo>
                    <a:cubicBezTo>
                      <a:pt x="130" y="586"/>
                      <a:pt x="130" y="609"/>
                      <a:pt x="138" y="614"/>
                    </a:cubicBezTo>
                    <a:cubicBezTo>
                      <a:pt x="143" y="617"/>
                      <a:pt x="156" y="620"/>
                      <a:pt x="156" y="620"/>
                    </a:cubicBezTo>
                    <a:cubicBezTo>
                      <a:pt x="153" y="633"/>
                      <a:pt x="150" y="635"/>
                      <a:pt x="138" y="638"/>
                    </a:cubicBezTo>
                    <a:cubicBezTo>
                      <a:pt x="126" y="636"/>
                      <a:pt x="118" y="630"/>
                      <a:pt x="106" y="626"/>
                    </a:cubicBezTo>
                    <a:cubicBezTo>
                      <a:pt x="93" y="607"/>
                      <a:pt x="95" y="583"/>
                      <a:pt x="68" y="576"/>
                    </a:cubicBezTo>
                    <a:cubicBezTo>
                      <a:pt x="54" y="579"/>
                      <a:pt x="60" y="581"/>
                      <a:pt x="50" y="588"/>
                    </a:cubicBezTo>
                    <a:cubicBezTo>
                      <a:pt x="47" y="596"/>
                      <a:pt x="45" y="604"/>
                      <a:pt x="42" y="612"/>
                    </a:cubicBezTo>
                    <a:cubicBezTo>
                      <a:pt x="40" y="619"/>
                      <a:pt x="7" y="624"/>
                      <a:pt x="0" y="624"/>
                    </a:cubicBez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tint val="0"/>
                      <a:invGamma/>
                      <a:alpha val="21001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0"/>
                      <a:invGamma/>
                      <a:alpha val="21001"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68" name="Freeform 1807"/>
              <p:cNvSpPr>
                <a:spLocks/>
              </p:cNvSpPr>
              <p:nvPr/>
            </p:nvSpPr>
            <p:spPr bwMode="auto">
              <a:xfrm>
                <a:off x="3556" y="1507"/>
                <a:ext cx="337" cy="727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0" y="32"/>
                  </a:cxn>
                  <a:cxn ang="0">
                    <a:pos x="76" y="80"/>
                  </a:cxn>
                  <a:cxn ang="0">
                    <a:pos x="116" y="94"/>
                  </a:cxn>
                  <a:cxn ang="0">
                    <a:pos x="122" y="126"/>
                  </a:cxn>
                  <a:cxn ang="0">
                    <a:pos x="160" y="136"/>
                  </a:cxn>
                  <a:cxn ang="0">
                    <a:pos x="176" y="160"/>
                  </a:cxn>
                  <a:cxn ang="0">
                    <a:pos x="216" y="168"/>
                  </a:cxn>
                  <a:cxn ang="0">
                    <a:pos x="236" y="186"/>
                  </a:cxn>
                  <a:cxn ang="0">
                    <a:pos x="242" y="204"/>
                  </a:cxn>
                  <a:cxn ang="0">
                    <a:pos x="212" y="228"/>
                  </a:cxn>
                  <a:cxn ang="0">
                    <a:pos x="208" y="240"/>
                  </a:cxn>
                  <a:cxn ang="0">
                    <a:pos x="190" y="234"/>
                  </a:cxn>
                  <a:cxn ang="0">
                    <a:pos x="164" y="252"/>
                  </a:cxn>
                  <a:cxn ang="0">
                    <a:pos x="140" y="246"/>
                  </a:cxn>
                  <a:cxn ang="0">
                    <a:pos x="120" y="258"/>
                  </a:cxn>
                  <a:cxn ang="0">
                    <a:pos x="120" y="300"/>
                  </a:cxn>
                  <a:cxn ang="0">
                    <a:pos x="142" y="314"/>
                  </a:cxn>
                  <a:cxn ang="0">
                    <a:pos x="182" y="340"/>
                  </a:cxn>
                  <a:cxn ang="0">
                    <a:pos x="184" y="346"/>
                  </a:cxn>
                  <a:cxn ang="0">
                    <a:pos x="190" y="352"/>
                  </a:cxn>
                  <a:cxn ang="0">
                    <a:pos x="196" y="378"/>
                  </a:cxn>
                  <a:cxn ang="0">
                    <a:pos x="212" y="428"/>
                  </a:cxn>
                  <a:cxn ang="0">
                    <a:pos x="226" y="432"/>
                  </a:cxn>
                  <a:cxn ang="0">
                    <a:pos x="252" y="452"/>
                  </a:cxn>
                  <a:cxn ang="0">
                    <a:pos x="258" y="490"/>
                  </a:cxn>
                  <a:cxn ang="0">
                    <a:pos x="286" y="534"/>
                  </a:cxn>
                  <a:cxn ang="0">
                    <a:pos x="278" y="548"/>
                  </a:cxn>
                  <a:cxn ang="0">
                    <a:pos x="272" y="536"/>
                  </a:cxn>
                  <a:cxn ang="0">
                    <a:pos x="252" y="520"/>
                  </a:cxn>
                  <a:cxn ang="0">
                    <a:pos x="214" y="526"/>
                  </a:cxn>
                  <a:cxn ang="0">
                    <a:pos x="192" y="510"/>
                  </a:cxn>
                  <a:cxn ang="0">
                    <a:pos x="152" y="484"/>
                  </a:cxn>
                  <a:cxn ang="0">
                    <a:pos x="132" y="458"/>
                  </a:cxn>
                  <a:cxn ang="0">
                    <a:pos x="128" y="452"/>
                  </a:cxn>
                  <a:cxn ang="0">
                    <a:pos x="104" y="460"/>
                  </a:cxn>
                  <a:cxn ang="0">
                    <a:pos x="112" y="494"/>
                  </a:cxn>
                  <a:cxn ang="0">
                    <a:pos x="118" y="512"/>
                  </a:cxn>
                  <a:cxn ang="0">
                    <a:pos x="112" y="544"/>
                  </a:cxn>
                  <a:cxn ang="0">
                    <a:pos x="130" y="582"/>
                  </a:cxn>
                  <a:cxn ang="0">
                    <a:pos x="138" y="614"/>
                  </a:cxn>
                  <a:cxn ang="0">
                    <a:pos x="156" y="620"/>
                  </a:cxn>
                  <a:cxn ang="0">
                    <a:pos x="138" y="638"/>
                  </a:cxn>
                  <a:cxn ang="0">
                    <a:pos x="106" y="626"/>
                  </a:cxn>
                  <a:cxn ang="0">
                    <a:pos x="68" y="576"/>
                  </a:cxn>
                  <a:cxn ang="0">
                    <a:pos x="50" y="588"/>
                  </a:cxn>
                  <a:cxn ang="0">
                    <a:pos x="42" y="612"/>
                  </a:cxn>
                  <a:cxn ang="0">
                    <a:pos x="0" y="624"/>
                  </a:cxn>
                  <a:cxn ang="0">
                    <a:pos x="2" y="0"/>
                  </a:cxn>
                </a:cxnLst>
                <a:rect l="0" t="0" r="r" b="b"/>
                <a:pathLst>
                  <a:path w="286" h="638">
                    <a:moveTo>
                      <a:pt x="0" y="16"/>
                    </a:moveTo>
                    <a:cubicBezTo>
                      <a:pt x="10" y="22"/>
                      <a:pt x="19" y="28"/>
                      <a:pt x="30" y="32"/>
                    </a:cubicBezTo>
                    <a:cubicBezTo>
                      <a:pt x="42" y="47"/>
                      <a:pt x="58" y="71"/>
                      <a:pt x="76" y="80"/>
                    </a:cubicBezTo>
                    <a:cubicBezTo>
                      <a:pt x="89" y="87"/>
                      <a:pt x="104" y="86"/>
                      <a:pt x="116" y="94"/>
                    </a:cubicBezTo>
                    <a:cubicBezTo>
                      <a:pt x="119" y="104"/>
                      <a:pt x="119" y="116"/>
                      <a:pt x="122" y="126"/>
                    </a:cubicBezTo>
                    <a:cubicBezTo>
                      <a:pt x="125" y="135"/>
                      <a:pt x="153" y="135"/>
                      <a:pt x="160" y="136"/>
                    </a:cubicBezTo>
                    <a:cubicBezTo>
                      <a:pt x="167" y="143"/>
                      <a:pt x="170" y="151"/>
                      <a:pt x="176" y="160"/>
                    </a:cubicBezTo>
                    <a:cubicBezTo>
                      <a:pt x="180" y="167"/>
                      <a:pt x="211" y="167"/>
                      <a:pt x="216" y="168"/>
                    </a:cubicBezTo>
                    <a:cubicBezTo>
                      <a:pt x="225" y="171"/>
                      <a:pt x="228" y="180"/>
                      <a:pt x="236" y="186"/>
                    </a:cubicBezTo>
                    <a:cubicBezTo>
                      <a:pt x="238" y="192"/>
                      <a:pt x="242" y="204"/>
                      <a:pt x="242" y="204"/>
                    </a:cubicBezTo>
                    <a:cubicBezTo>
                      <a:pt x="237" y="218"/>
                      <a:pt x="225" y="224"/>
                      <a:pt x="212" y="228"/>
                    </a:cubicBezTo>
                    <a:cubicBezTo>
                      <a:pt x="211" y="232"/>
                      <a:pt x="209" y="236"/>
                      <a:pt x="208" y="240"/>
                    </a:cubicBezTo>
                    <a:cubicBezTo>
                      <a:pt x="206" y="246"/>
                      <a:pt x="190" y="234"/>
                      <a:pt x="190" y="234"/>
                    </a:cubicBezTo>
                    <a:cubicBezTo>
                      <a:pt x="171" y="240"/>
                      <a:pt x="178" y="247"/>
                      <a:pt x="164" y="252"/>
                    </a:cubicBezTo>
                    <a:cubicBezTo>
                      <a:pt x="156" y="251"/>
                      <a:pt x="140" y="246"/>
                      <a:pt x="140" y="246"/>
                    </a:cubicBezTo>
                    <a:cubicBezTo>
                      <a:pt x="129" y="248"/>
                      <a:pt x="124" y="247"/>
                      <a:pt x="120" y="258"/>
                    </a:cubicBezTo>
                    <a:cubicBezTo>
                      <a:pt x="118" y="274"/>
                      <a:pt x="115" y="285"/>
                      <a:pt x="120" y="300"/>
                    </a:cubicBezTo>
                    <a:cubicBezTo>
                      <a:pt x="123" y="308"/>
                      <a:pt x="142" y="314"/>
                      <a:pt x="142" y="314"/>
                    </a:cubicBezTo>
                    <a:cubicBezTo>
                      <a:pt x="153" y="330"/>
                      <a:pt x="165" y="334"/>
                      <a:pt x="182" y="340"/>
                    </a:cubicBezTo>
                    <a:cubicBezTo>
                      <a:pt x="183" y="342"/>
                      <a:pt x="183" y="344"/>
                      <a:pt x="184" y="346"/>
                    </a:cubicBezTo>
                    <a:cubicBezTo>
                      <a:pt x="186" y="348"/>
                      <a:pt x="189" y="349"/>
                      <a:pt x="190" y="352"/>
                    </a:cubicBezTo>
                    <a:cubicBezTo>
                      <a:pt x="193" y="360"/>
                      <a:pt x="194" y="370"/>
                      <a:pt x="196" y="378"/>
                    </a:cubicBezTo>
                    <a:cubicBezTo>
                      <a:pt x="201" y="396"/>
                      <a:pt x="208" y="409"/>
                      <a:pt x="212" y="428"/>
                    </a:cubicBezTo>
                    <a:cubicBezTo>
                      <a:pt x="213" y="433"/>
                      <a:pt x="221" y="431"/>
                      <a:pt x="226" y="432"/>
                    </a:cubicBezTo>
                    <a:cubicBezTo>
                      <a:pt x="235" y="438"/>
                      <a:pt x="244" y="444"/>
                      <a:pt x="252" y="452"/>
                    </a:cubicBezTo>
                    <a:cubicBezTo>
                      <a:pt x="262" y="482"/>
                      <a:pt x="249" y="441"/>
                      <a:pt x="258" y="490"/>
                    </a:cubicBezTo>
                    <a:cubicBezTo>
                      <a:pt x="261" y="507"/>
                      <a:pt x="277" y="520"/>
                      <a:pt x="286" y="534"/>
                    </a:cubicBezTo>
                    <a:cubicBezTo>
                      <a:pt x="285" y="539"/>
                      <a:pt x="283" y="550"/>
                      <a:pt x="278" y="548"/>
                    </a:cubicBezTo>
                    <a:cubicBezTo>
                      <a:pt x="274" y="546"/>
                      <a:pt x="275" y="539"/>
                      <a:pt x="272" y="536"/>
                    </a:cubicBezTo>
                    <a:cubicBezTo>
                      <a:pt x="261" y="523"/>
                      <a:pt x="264" y="526"/>
                      <a:pt x="252" y="520"/>
                    </a:cubicBezTo>
                    <a:cubicBezTo>
                      <a:pt x="239" y="522"/>
                      <a:pt x="227" y="524"/>
                      <a:pt x="214" y="526"/>
                    </a:cubicBezTo>
                    <a:cubicBezTo>
                      <a:pt x="202" y="524"/>
                      <a:pt x="201" y="519"/>
                      <a:pt x="192" y="510"/>
                    </a:cubicBezTo>
                    <a:cubicBezTo>
                      <a:pt x="185" y="489"/>
                      <a:pt x="172" y="486"/>
                      <a:pt x="152" y="484"/>
                    </a:cubicBezTo>
                    <a:cubicBezTo>
                      <a:pt x="144" y="476"/>
                      <a:pt x="138" y="467"/>
                      <a:pt x="132" y="458"/>
                    </a:cubicBezTo>
                    <a:cubicBezTo>
                      <a:pt x="131" y="456"/>
                      <a:pt x="128" y="452"/>
                      <a:pt x="128" y="452"/>
                    </a:cubicBezTo>
                    <a:cubicBezTo>
                      <a:pt x="119" y="453"/>
                      <a:pt x="104" y="447"/>
                      <a:pt x="104" y="460"/>
                    </a:cubicBezTo>
                    <a:cubicBezTo>
                      <a:pt x="104" y="477"/>
                      <a:pt x="106" y="481"/>
                      <a:pt x="112" y="494"/>
                    </a:cubicBezTo>
                    <a:cubicBezTo>
                      <a:pt x="115" y="500"/>
                      <a:pt x="118" y="512"/>
                      <a:pt x="118" y="512"/>
                    </a:cubicBezTo>
                    <a:cubicBezTo>
                      <a:pt x="116" y="523"/>
                      <a:pt x="115" y="533"/>
                      <a:pt x="112" y="544"/>
                    </a:cubicBezTo>
                    <a:cubicBezTo>
                      <a:pt x="114" y="565"/>
                      <a:pt x="120" y="566"/>
                      <a:pt x="130" y="582"/>
                    </a:cubicBezTo>
                    <a:cubicBezTo>
                      <a:pt x="130" y="586"/>
                      <a:pt x="130" y="609"/>
                      <a:pt x="138" y="614"/>
                    </a:cubicBezTo>
                    <a:cubicBezTo>
                      <a:pt x="143" y="617"/>
                      <a:pt x="156" y="620"/>
                      <a:pt x="156" y="620"/>
                    </a:cubicBezTo>
                    <a:cubicBezTo>
                      <a:pt x="153" y="633"/>
                      <a:pt x="150" y="635"/>
                      <a:pt x="138" y="638"/>
                    </a:cubicBezTo>
                    <a:cubicBezTo>
                      <a:pt x="126" y="636"/>
                      <a:pt x="118" y="630"/>
                      <a:pt x="106" y="626"/>
                    </a:cubicBezTo>
                    <a:cubicBezTo>
                      <a:pt x="93" y="607"/>
                      <a:pt x="95" y="583"/>
                      <a:pt x="68" y="576"/>
                    </a:cubicBezTo>
                    <a:cubicBezTo>
                      <a:pt x="54" y="579"/>
                      <a:pt x="60" y="581"/>
                      <a:pt x="50" y="588"/>
                    </a:cubicBezTo>
                    <a:cubicBezTo>
                      <a:pt x="47" y="596"/>
                      <a:pt x="45" y="604"/>
                      <a:pt x="42" y="612"/>
                    </a:cubicBezTo>
                    <a:cubicBezTo>
                      <a:pt x="40" y="619"/>
                      <a:pt x="7" y="624"/>
                      <a:pt x="0" y="624"/>
                    </a:cubicBez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tint val="0"/>
                      <a:invGamma/>
                      <a:alpha val="21001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0"/>
                      <a:invGamma/>
                      <a:alpha val="21001"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69" name="Freeform 1808"/>
              <p:cNvSpPr>
                <a:spLocks/>
              </p:cNvSpPr>
              <p:nvPr/>
            </p:nvSpPr>
            <p:spPr bwMode="auto">
              <a:xfrm>
                <a:off x="3552" y="870"/>
                <a:ext cx="538" cy="686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tint val="0"/>
                      <a:invGamma/>
                      <a:alpha val="21001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0"/>
                      <a:invGamma/>
                      <a:alpha val="21001"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</p:grpSp>
        <p:grpSp>
          <p:nvGrpSpPr>
            <p:cNvPr id="27" name="Group 1809"/>
            <p:cNvGrpSpPr>
              <a:grpSpLocks/>
            </p:cNvGrpSpPr>
            <p:nvPr/>
          </p:nvGrpSpPr>
          <p:grpSpPr bwMode="auto">
            <a:xfrm>
              <a:off x="5707165" y="1201234"/>
              <a:ext cx="808747" cy="966387"/>
              <a:chOff x="4201" y="502"/>
              <a:chExt cx="476" cy="687"/>
            </a:xfrm>
          </p:grpSpPr>
          <p:sp>
            <p:nvSpPr>
              <p:cNvPr id="64" name="Freeform 1810"/>
              <p:cNvSpPr>
                <a:spLocks/>
              </p:cNvSpPr>
              <p:nvPr/>
            </p:nvSpPr>
            <p:spPr bwMode="auto">
              <a:xfrm flipH="1">
                <a:off x="4201" y="505"/>
                <a:ext cx="441" cy="684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2000"/>
                    </a:schemeClr>
                  </a:gs>
                  <a:gs pos="100000">
                    <a:schemeClr val="bg1">
                      <a:gamma/>
                      <a:tint val="72549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65" name="Freeform 1811"/>
              <p:cNvSpPr>
                <a:spLocks/>
              </p:cNvSpPr>
              <p:nvPr/>
            </p:nvSpPr>
            <p:spPr bwMode="auto">
              <a:xfrm flipH="1">
                <a:off x="4236" y="502"/>
                <a:ext cx="441" cy="684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2000"/>
                    </a:schemeClr>
                  </a:gs>
                  <a:gs pos="100000">
                    <a:schemeClr val="bg1">
                      <a:gamma/>
                      <a:tint val="72549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</p:grpSp>
        <p:grpSp>
          <p:nvGrpSpPr>
            <p:cNvPr id="28" name="Group 1812"/>
            <p:cNvGrpSpPr>
              <a:grpSpLocks/>
            </p:cNvGrpSpPr>
            <p:nvPr/>
          </p:nvGrpSpPr>
          <p:grpSpPr bwMode="auto">
            <a:xfrm>
              <a:off x="6408255" y="1746682"/>
              <a:ext cx="591816" cy="361600"/>
              <a:chOff x="141" y="1247"/>
              <a:chExt cx="599" cy="340"/>
            </a:xfrm>
          </p:grpSpPr>
          <p:sp>
            <p:nvSpPr>
              <p:cNvPr id="35" name="Arc 1813"/>
              <p:cNvSpPr>
                <a:spLocks/>
              </p:cNvSpPr>
              <p:nvPr/>
            </p:nvSpPr>
            <p:spPr bwMode="auto">
              <a:xfrm rot="21484369" flipH="1">
                <a:off x="141" y="1247"/>
                <a:ext cx="118" cy="303"/>
              </a:xfrm>
              <a:custGeom>
                <a:avLst/>
                <a:gdLst>
                  <a:gd name="G0" fmla="+- 17305 0 0"/>
                  <a:gd name="G1" fmla="+- 21600 0 0"/>
                  <a:gd name="G2" fmla="+- 21600 0 0"/>
                  <a:gd name="T0" fmla="*/ 0 w 38905"/>
                  <a:gd name="T1" fmla="*/ 8674 h 43200"/>
                  <a:gd name="T2" fmla="*/ 13588 w 38905"/>
                  <a:gd name="T3" fmla="*/ 42878 h 43200"/>
                  <a:gd name="T4" fmla="*/ 17305 w 3890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905" h="43200" fill="none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</a:path>
                  <a:path w="38905" h="43200" stroke="0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  <a:lnTo>
                      <a:pt x="1730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36" name="Line 1814"/>
              <p:cNvSpPr>
                <a:spLocks noChangeShapeType="1"/>
              </p:cNvSpPr>
              <p:nvPr/>
            </p:nvSpPr>
            <p:spPr bwMode="auto">
              <a:xfrm rot="21484369" flipH="1">
                <a:off x="186" y="1247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37" name="Line 1815"/>
              <p:cNvSpPr>
                <a:spLocks noChangeShapeType="1"/>
              </p:cNvSpPr>
              <p:nvPr/>
            </p:nvSpPr>
            <p:spPr bwMode="auto">
              <a:xfrm rot="21484369" flipH="1">
                <a:off x="191" y="1550"/>
                <a:ext cx="4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38" name="Arc 1816"/>
              <p:cNvSpPr>
                <a:spLocks/>
              </p:cNvSpPr>
              <p:nvPr/>
            </p:nvSpPr>
            <p:spPr bwMode="auto">
              <a:xfrm rot="21484369" flipH="1">
                <a:off x="141" y="1247"/>
                <a:ext cx="55" cy="306"/>
              </a:xfrm>
              <a:custGeom>
                <a:avLst/>
                <a:gdLst>
                  <a:gd name="G0" fmla="+- 0 0 0"/>
                  <a:gd name="G1" fmla="+- 21541 0 0"/>
                  <a:gd name="G2" fmla="+- 21600 0 0"/>
                  <a:gd name="T0" fmla="*/ 1594 w 21600"/>
                  <a:gd name="T1" fmla="*/ 0 h 42772"/>
                  <a:gd name="T2" fmla="*/ 3978 w 21600"/>
                  <a:gd name="T3" fmla="*/ 42772 h 42772"/>
                  <a:gd name="T4" fmla="*/ 0 w 21600"/>
                  <a:gd name="T5" fmla="*/ 21541 h 42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772" fill="none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</a:path>
                  <a:path w="21600" h="42772" stroke="0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  <a:lnTo>
                      <a:pt x="0" y="21541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39" name="Arc 1817"/>
              <p:cNvSpPr>
                <a:spLocks/>
              </p:cNvSpPr>
              <p:nvPr/>
            </p:nvSpPr>
            <p:spPr bwMode="auto">
              <a:xfrm rot="21484369" flipH="1">
                <a:off x="171" y="1247"/>
                <a:ext cx="120" cy="306"/>
              </a:xfrm>
              <a:custGeom>
                <a:avLst/>
                <a:gdLst>
                  <a:gd name="G0" fmla="+- 21598 0 0"/>
                  <a:gd name="G1" fmla="+- 21600 0 0"/>
                  <a:gd name="G2" fmla="+- 21600 0 0"/>
                  <a:gd name="T0" fmla="*/ 29 w 43198"/>
                  <a:gd name="T1" fmla="*/ 20438 h 43200"/>
                  <a:gd name="T2" fmla="*/ 0 w 43198"/>
                  <a:gd name="T3" fmla="*/ 21897 h 43200"/>
                  <a:gd name="T4" fmla="*/ 21598 w 43198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8" h="43200" fill="none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</a:path>
                  <a:path w="43198" h="43200" stroke="0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  <a:lnTo>
                      <a:pt x="2159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40" name="Line 1818"/>
              <p:cNvSpPr>
                <a:spLocks noChangeShapeType="1"/>
              </p:cNvSpPr>
              <p:nvPr/>
            </p:nvSpPr>
            <p:spPr bwMode="auto">
              <a:xfrm rot="21484369" flipH="1">
                <a:off x="234" y="1292"/>
                <a:ext cx="0" cy="213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41" name="Oval 1819"/>
              <p:cNvSpPr>
                <a:spLocks noChangeArrowheads="1"/>
              </p:cNvSpPr>
              <p:nvPr/>
            </p:nvSpPr>
            <p:spPr bwMode="auto">
              <a:xfrm rot="21484369" flipH="1">
                <a:off x="199" y="1292"/>
                <a:ext cx="63" cy="217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42" name="Oval 1820"/>
              <p:cNvSpPr>
                <a:spLocks noChangeArrowheads="1"/>
              </p:cNvSpPr>
              <p:nvPr/>
            </p:nvSpPr>
            <p:spPr bwMode="auto">
              <a:xfrm rot="5284369" flipH="1">
                <a:off x="251" y="1431"/>
                <a:ext cx="45" cy="25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43" name="Oval 1821"/>
              <p:cNvSpPr>
                <a:spLocks noChangeArrowheads="1"/>
              </p:cNvSpPr>
              <p:nvPr/>
            </p:nvSpPr>
            <p:spPr bwMode="auto">
              <a:xfrm rot="5284369">
                <a:off x="239" y="1305"/>
                <a:ext cx="48" cy="23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44" name="AutoShape 1822"/>
              <p:cNvSpPr>
                <a:spLocks noChangeArrowheads="1"/>
              </p:cNvSpPr>
              <p:nvPr/>
            </p:nvSpPr>
            <p:spPr bwMode="auto">
              <a:xfrm rot="21600000">
                <a:off x="219" y="1514"/>
                <a:ext cx="35" cy="38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45" name="AutoShape 1823"/>
              <p:cNvSpPr>
                <a:spLocks noChangeArrowheads="1"/>
              </p:cNvSpPr>
              <p:nvPr/>
            </p:nvSpPr>
            <p:spPr bwMode="auto">
              <a:xfrm rot="21600000">
                <a:off x="221" y="1257"/>
                <a:ext cx="35" cy="36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grpSp>
            <p:nvGrpSpPr>
              <p:cNvPr id="46" name="Group 1824"/>
              <p:cNvGrpSpPr>
                <a:grpSpLocks/>
              </p:cNvGrpSpPr>
              <p:nvPr/>
            </p:nvGrpSpPr>
            <p:grpSpPr bwMode="auto">
              <a:xfrm>
                <a:off x="619" y="1289"/>
                <a:ext cx="121" cy="298"/>
                <a:chOff x="2677" y="2686"/>
                <a:chExt cx="155" cy="385"/>
              </a:xfrm>
            </p:grpSpPr>
            <p:sp>
              <p:nvSpPr>
                <p:cNvPr id="52" name="Arc 1825"/>
                <p:cNvSpPr>
                  <a:spLocks/>
                </p:cNvSpPr>
                <p:nvPr/>
              </p:nvSpPr>
              <p:spPr bwMode="auto">
                <a:xfrm rot="115631">
                  <a:off x="2713" y="2686"/>
                  <a:ext cx="119" cy="382"/>
                </a:xfrm>
                <a:custGeom>
                  <a:avLst/>
                  <a:gdLst>
                    <a:gd name="G0" fmla="+- 17305 0 0"/>
                    <a:gd name="G1" fmla="+- 21600 0 0"/>
                    <a:gd name="G2" fmla="+- 21600 0 0"/>
                    <a:gd name="T0" fmla="*/ 0 w 38905"/>
                    <a:gd name="T1" fmla="*/ 8674 h 43200"/>
                    <a:gd name="T2" fmla="*/ 13588 w 38905"/>
                    <a:gd name="T3" fmla="*/ 42878 h 43200"/>
                    <a:gd name="T4" fmla="*/ 17305 w 38905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8905" h="43200" fill="none" extrusionOk="0">
                      <a:moveTo>
                        <a:pt x="-1" y="8673"/>
                      </a:moveTo>
                      <a:cubicBezTo>
                        <a:pt x="4077" y="3214"/>
                        <a:pt x="10491" y="-1"/>
                        <a:pt x="17305" y="0"/>
                      </a:cubicBezTo>
                      <a:cubicBezTo>
                        <a:pt x="29234" y="0"/>
                        <a:pt x="38905" y="9670"/>
                        <a:pt x="38905" y="21600"/>
                      </a:cubicBezTo>
                      <a:cubicBezTo>
                        <a:pt x="38905" y="33529"/>
                        <a:pt x="29234" y="43200"/>
                        <a:pt x="17305" y="43200"/>
                      </a:cubicBezTo>
                      <a:cubicBezTo>
                        <a:pt x="16059" y="43200"/>
                        <a:pt x="14815" y="43092"/>
                        <a:pt x="13588" y="42877"/>
                      </a:cubicBezTo>
                    </a:path>
                    <a:path w="38905" h="43200" stroke="0" extrusionOk="0">
                      <a:moveTo>
                        <a:pt x="-1" y="8673"/>
                      </a:moveTo>
                      <a:cubicBezTo>
                        <a:pt x="4077" y="3214"/>
                        <a:pt x="10491" y="-1"/>
                        <a:pt x="17305" y="0"/>
                      </a:cubicBezTo>
                      <a:cubicBezTo>
                        <a:pt x="29234" y="0"/>
                        <a:pt x="38905" y="9670"/>
                        <a:pt x="38905" y="21600"/>
                      </a:cubicBezTo>
                      <a:cubicBezTo>
                        <a:pt x="38905" y="33529"/>
                        <a:pt x="29234" y="43200"/>
                        <a:pt x="17305" y="43200"/>
                      </a:cubicBezTo>
                      <a:cubicBezTo>
                        <a:pt x="16059" y="43200"/>
                        <a:pt x="14815" y="43092"/>
                        <a:pt x="13588" y="42877"/>
                      </a:cubicBezTo>
                      <a:lnTo>
                        <a:pt x="17305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53" name="Line 1826"/>
                <p:cNvSpPr>
                  <a:spLocks noChangeShapeType="1"/>
                </p:cNvSpPr>
                <p:nvPr/>
              </p:nvSpPr>
              <p:spPr bwMode="auto">
                <a:xfrm rot="115631">
                  <a:off x="2748" y="2686"/>
                  <a:ext cx="35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54" name="Line 1827"/>
                <p:cNvSpPr>
                  <a:spLocks noChangeShapeType="1"/>
                </p:cNvSpPr>
                <p:nvPr/>
              </p:nvSpPr>
              <p:spPr bwMode="auto">
                <a:xfrm rot="115631">
                  <a:off x="2742" y="3068"/>
                  <a:ext cx="39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55" name="Arc 1828"/>
                <p:cNvSpPr>
                  <a:spLocks/>
                </p:cNvSpPr>
                <p:nvPr/>
              </p:nvSpPr>
              <p:spPr bwMode="auto">
                <a:xfrm rot="115631">
                  <a:off x="2777" y="2689"/>
                  <a:ext cx="55" cy="382"/>
                </a:xfrm>
                <a:custGeom>
                  <a:avLst/>
                  <a:gdLst>
                    <a:gd name="G0" fmla="+- 0 0 0"/>
                    <a:gd name="G1" fmla="+- 21541 0 0"/>
                    <a:gd name="G2" fmla="+- 21600 0 0"/>
                    <a:gd name="T0" fmla="*/ 1594 w 21600"/>
                    <a:gd name="T1" fmla="*/ 0 h 42772"/>
                    <a:gd name="T2" fmla="*/ 3978 w 21600"/>
                    <a:gd name="T3" fmla="*/ 42772 h 42772"/>
                    <a:gd name="T4" fmla="*/ 0 w 21600"/>
                    <a:gd name="T5" fmla="*/ 21541 h 427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772" fill="none" extrusionOk="0">
                      <a:moveTo>
                        <a:pt x="1594" y="-1"/>
                      </a:moveTo>
                      <a:cubicBezTo>
                        <a:pt x="12874" y="834"/>
                        <a:pt x="21600" y="10230"/>
                        <a:pt x="21600" y="21541"/>
                      </a:cubicBezTo>
                      <a:cubicBezTo>
                        <a:pt x="21600" y="31936"/>
                        <a:pt x="14195" y="40857"/>
                        <a:pt x="3977" y="42771"/>
                      </a:cubicBezTo>
                    </a:path>
                    <a:path w="21600" h="42772" stroke="0" extrusionOk="0">
                      <a:moveTo>
                        <a:pt x="1594" y="-1"/>
                      </a:moveTo>
                      <a:cubicBezTo>
                        <a:pt x="12874" y="834"/>
                        <a:pt x="21600" y="10230"/>
                        <a:pt x="21600" y="21541"/>
                      </a:cubicBezTo>
                      <a:cubicBezTo>
                        <a:pt x="21600" y="31936"/>
                        <a:pt x="14195" y="40857"/>
                        <a:pt x="3977" y="42771"/>
                      </a:cubicBezTo>
                      <a:lnTo>
                        <a:pt x="0" y="2154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56" name="Arc 1829"/>
                <p:cNvSpPr>
                  <a:spLocks/>
                </p:cNvSpPr>
                <p:nvPr/>
              </p:nvSpPr>
              <p:spPr bwMode="auto">
                <a:xfrm rot="115631">
                  <a:off x="2677" y="2689"/>
                  <a:ext cx="122" cy="382"/>
                </a:xfrm>
                <a:custGeom>
                  <a:avLst/>
                  <a:gdLst>
                    <a:gd name="G0" fmla="+- 21598 0 0"/>
                    <a:gd name="G1" fmla="+- 21600 0 0"/>
                    <a:gd name="G2" fmla="+- 21600 0 0"/>
                    <a:gd name="T0" fmla="*/ 29 w 43198"/>
                    <a:gd name="T1" fmla="*/ 20438 h 43200"/>
                    <a:gd name="T2" fmla="*/ 0 w 43198"/>
                    <a:gd name="T3" fmla="*/ 21897 h 43200"/>
                    <a:gd name="T4" fmla="*/ 21598 w 43198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98" h="43200" fill="none" extrusionOk="0">
                      <a:moveTo>
                        <a:pt x="29" y="20438"/>
                      </a:moveTo>
                      <a:cubicBezTo>
                        <a:pt x="646" y="8976"/>
                        <a:pt x="10120" y="-1"/>
                        <a:pt x="21598" y="0"/>
                      </a:cubicBezTo>
                      <a:cubicBezTo>
                        <a:pt x="33527" y="0"/>
                        <a:pt x="43198" y="9670"/>
                        <a:pt x="43198" y="21600"/>
                      </a:cubicBezTo>
                      <a:cubicBezTo>
                        <a:pt x="43198" y="33529"/>
                        <a:pt x="33527" y="43200"/>
                        <a:pt x="21598" y="43200"/>
                      </a:cubicBezTo>
                      <a:cubicBezTo>
                        <a:pt x="9784" y="43200"/>
                        <a:pt x="162" y="33709"/>
                        <a:pt x="0" y="21896"/>
                      </a:cubicBezTo>
                    </a:path>
                    <a:path w="43198" h="43200" stroke="0" extrusionOk="0">
                      <a:moveTo>
                        <a:pt x="29" y="20438"/>
                      </a:moveTo>
                      <a:cubicBezTo>
                        <a:pt x="646" y="8976"/>
                        <a:pt x="10120" y="-1"/>
                        <a:pt x="21598" y="0"/>
                      </a:cubicBezTo>
                      <a:cubicBezTo>
                        <a:pt x="33527" y="0"/>
                        <a:pt x="43198" y="9670"/>
                        <a:pt x="43198" y="21600"/>
                      </a:cubicBezTo>
                      <a:cubicBezTo>
                        <a:pt x="43198" y="33529"/>
                        <a:pt x="33527" y="43200"/>
                        <a:pt x="21598" y="43200"/>
                      </a:cubicBezTo>
                      <a:cubicBezTo>
                        <a:pt x="9784" y="43200"/>
                        <a:pt x="162" y="33709"/>
                        <a:pt x="0" y="21896"/>
                      </a:cubicBezTo>
                      <a:lnTo>
                        <a:pt x="2159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57" name="Line 1830"/>
                <p:cNvSpPr>
                  <a:spLocks noChangeShapeType="1"/>
                </p:cNvSpPr>
                <p:nvPr/>
              </p:nvSpPr>
              <p:spPr bwMode="auto">
                <a:xfrm rot="115631">
                  <a:off x="2739" y="2747"/>
                  <a:ext cx="0" cy="265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58" name="Oval 1831"/>
                <p:cNvSpPr>
                  <a:spLocks noChangeArrowheads="1"/>
                </p:cNvSpPr>
                <p:nvPr/>
              </p:nvSpPr>
              <p:spPr bwMode="auto">
                <a:xfrm rot="-5284369">
                  <a:off x="2667" y="2924"/>
                  <a:ext cx="55" cy="23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59" name="Oval 1832"/>
                <p:cNvSpPr>
                  <a:spLocks noChangeArrowheads="1"/>
                </p:cNvSpPr>
                <p:nvPr/>
              </p:nvSpPr>
              <p:spPr bwMode="auto">
                <a:xfrm rot="16315631" flipH="1">
                  <a:off x="2676" y="2762"/>
                  <a:ext cx="59" cy="23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60" name="AutoShape 1833"/>
                <p:cNvSpPr>
                  <a:spLocks noChangeArrowheads="1"/>
                </p:cNvSpPr>
                <p:nvPr/>
              </p:nvSpPr>
              <p:spPr bwMode="auto">
                <a:xfrm flipH="1">
                  <a:off x="2716" y="3021"/>
                  <a:ext cx="35" cy="49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61" name="AutoShape 1834"/>
                <p:cNvSpPr>
                  <a:spLocks noChangeArrowheads="1"/>
                </p:cNvSpPr>
                <p:nvPr/>
              </p:nvSpPr>
              <p:spPr bwMode="auto">
                <a:xfrm flipH="1">
                  <a:off x="2761" y="2920"/>
                  <a:ext cx="35" cy="46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62" name="AutoShape 1835"/>
                <p:cNvSpPr>
                  <a:spLocks noChangeArrowheads="1"/>
                </p:cNvSpPr>
                <p:nvPr/>
              </p:nvSpPr>
              <p:spPr bwMode="auto">
                <a:xfrm flipH="1">
                  <a:off x="2758" y="2775"/>
                  <a:ext cx="35" cy="49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  <p:sp>
              <p:nvSpPr>
                <p:cNvPr id="63" name="AutoShape 1836"/>
                <p:cNvSpPr>
                  <a:spLocks noChangeArrowheads="1"/>
                </p:cNvSpPr>
                <p:nvPr/>
              </p:nvSpPr>
              <p:spPr bwMode="auto">
                <a:xfrm flipH="1">
                  <a:off x="2713" y="2698"/>
                  <a:ext cx="35" cy="46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>
                    <a:solidFill>
                      <a:schemeClr val="accent5">
                        <a:lumMod val="50000"/>
                      </a:schemeClr>
                    </a:solidFill>
                    <a:latin typeface="Eras Demi ITC" pitchFamily="34" charset="0"/>
                  </a:endParaRPr>
                </a:p>
              </p:txBody>
            </p:sp>
          </p:grpSp>
          <p:sp>
            <p:nvSpPr>
              <p:cNvPr id="47" name="Rectangle 1837"/>
              <p:cNvSpPr>
                <a:spLocks noChangeArrowheads="1"/>
              </p:cNvSpPr>
              <p:nvPr/>
            </p:nvSpPr>
            <p:spPr bwMode="auto">
              <a:xfrm rot="-10800000">
                <a:off x="226" y="1295"/>
                <a:ext cx="432" cy="222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48" name="Arc 1838"/>
              <p:cNvSpPr>
                <a:spLocks/>
              </p:cNvSpPr>
              <p:nvPr/>
            </p:nvSpPr>
            <p:spPr bwMode="auto">
              <a:xfrm rot="10800000" flipH="1">
                <a:off x="651" y="1292"/>
                <a:ext cx="35" cy="222"/>
              </a:xfrm>
              <a:custGeom>
                <a:avLst/>
                <a:gdLst>
                  <a:gd name="G0" fmla="+- 0 0 0"/>
                  <a:gd name="G1" fmla="+- 21423 0 0"/>
                  <a:gd name="G2" fmla="+- 21600 0 0"/>
                  <a:gd name="T0" fmla="*/ 2762 w 21600"/>
                  <a:gd name="T1" fmla="*/ 0 h 42802"/>
                  <a:gd name="T2" fmla="*/ 3079 w 21600"/>
                  <a:gd name="T3" fmla="*/ 42802 h 42802"/>
                  <a:gd name="T4" fmla="*/ 0 w 21600"/>
                  <a:gd name="T5" fmla="*/ 21423 h 42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802" fill="none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</a:path>
                  <a:path w="21600" h="42802" stroke="0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  <a:lnTo>
                      <a:pt x="0" y="21423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49" name="Arc 1839"/>
              <p:cNvSpPr>
                <a:spLocks/>
              </p:cNvSpPr>
              <p:nvPr/>
            </p:nvSpPr>
            <p:spPr bwMode="auto">
              <a:xfrm rot="10800000">
                <a:off x="201" y="1295"/>
                <a:ext cx="35" cy="222"/>
              </a:xfrm>
              <a:custGeom>
                <a:avLst/>
                <a:gdLst>
                  <a:gd name="G0" fmla="+- 0 0 0"/>
                  <a:gd name="G1" fmla="+- 21423 0 0"/>
                  <a:gd name="G2" fmla="+- 21600 0 0"/>
                  <a:gd name="T0" fmla="*/ 2762 w 21600"/>
                  <a:gd name="T1" fmla="*/ 0 h 42802"/>
                  <a:gd name="T2" fmla="*/ 3079 w 21600"/>
                  <a:gd name="T3" fmla="*/ 42802 h 42802"/>
                  <a:gd name="T4" fmla="*/ 0 w 21600"/>
                  <a:gd name="T5" fmla="*/ 21423 h 42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802" fill="none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</a:path>
                  <a:path w="21600" h="42802" stroke="0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  <a:lnTo>
                      <a:pt x="0" y="21423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50" name="AutoShape 1840"/>
              <p:cNvSpPr>
                <a:spLocks noChangeArrowheads="1"/>
              </p:cNvSpPr>
              <p:nvPr/>
            </p:nvSpPr>
            <p:spPr bwMode="auto">
              <a:xfrm rot="21600000">
                <a:off x="176" y="1433"/>
                <a:ext cx="35" cy="38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51" name="AutoShape 1841"/>
              <p:cNvSpPr>
                <a:spLocks noChangeArrowheads="1"/>
              </p:cNvSpPr>
              <p:nvPr/>
            </p:nvSpPr>
            <p:spPr bwMode="auto">
              <a:xfrm rot="21600000">
                <a:off x="181" y="1319"/>
                <a:ext cx="33" cy="38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</p:grpSp>
        <p:grpSp>
          <p:nvGrpSpPr>
            <p:cNvPr id="29" name="Group 1842"/>
            <p:cNvGrpSpPr>
              <a:grpSpLocks/>
            </p:cNvGrpSpPr>
            <p:nvPr/>
          </p:nvGrpSpPr>
          <p:grpSpPr bwMode="auto">
            <a:xfrm>
              <a:off x="4598509" y="4009233"/>
              <a:ext cx="1877534" cy="451107"/>
              <a:chOff x="3424" y="2795"/>
              <a:chExt cx="787" cy="227"/>
            </a:xfrm>
          </p:grpSpPr>
          <p:sp>
            <p:nvSpPr>
              <p:cNvPr id="30" name="Arc 1843" descr="Papel carta"/>
              <p:cNvSpPr>
                <a:spLocks/>
              </p:cNvSpPr>
              <p:nvPr/>
            </p:nvSpPr>
            <p:spPr bwMode="auto">
              <a:xfrm flipH="1">
                <a:off x="3424" y="2842"/>
                <a:ext cx="787" cy="174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23021 w 43200"/>
                  <a:gd name="T1" fmla="*/ 43153 h 43200"/>
                  <a:gd name="T2" fmla="*/ 24221 w 43200"/>
                  <a:gd name="T3" fmla="*/ 43040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23021" y="43153"/>
                    </a:moveTo>
                    <a:cubicBezTo>
                      <a:pt x="22547" y="43184"/>
                      <a:pt x="22074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515"/>
                      <a:pt x="35056" y="41715"/>
                      <a:pt x="24221" y="43040"/>
                    </a:cubicBezTo>
                  </a:path>
                  <a:path w="43200" h="43200" stroke="0" extrusionOk="0">
                    <a:moveTo>
                      <a:pt x="23021" y="43153"/>
                    </a:moveTo>
                    <a:cubicBezTo>
                      <a:pt x="22547" y="43184"/>
                      <a:pt x="22074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515"/>
                      <a:pt x="35056" y="41715"/>
                      <a:pt x="24221" y="4304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blipFill dpi="0" rotWithShape="0">
                <a:blip r:embed="rId6" cstate="print"/>
                <a:srcRect/>
                <a:tile tx="0" ty="0" sx="100000" sy="100000" flip="none" algn="tl"/>
              </a:blip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VE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31" name="Arc 1844" descr="Pergamino"/>
              <p:cNvSpPr>
                <a:spLocks/>
              </p:cNvSpPr>
              <p:nvPr/>
            </p:nvSpPr>
            <p:spPr bwMode="auto">
              <a:xfrm flipH="1">
                <a:off x="3425" y="2795"/>
                <a:ext cx="780" cy="18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5222 w 43200"/>
                  <a:gd name="T1" fmla="*/ 963 h 43200"/>
                  <a:gd name="T2" fmla="*/ 15090 w 43200"/>
                  <a:gd name="T3" fmla="*/ 1004 h 43200"/>
                  <a:gd name="T4" fmla="*/ 21600 w 4320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43200" fill="none" extrusionOk="0">
                    <a:moveTo>
                      <a:pt x="15222" y="963"/>
                    </a:moveTo>
                    <a:cubicBezTo>
                      <a:pt x="17287" y="324"/>
                      <a:pt x="19437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2178"/>
                      <a:pt x="6106" y="3843"/>
                      <a:pt x="15090" y="1004"/>
                    </a:cubicBezTo>
                  </a:path>
                  <a:path w="43200" h="43200" stroke="0" extrusionOk="0">
                    <a:moveTo>
                      <a:pt x="15222" y="963"/>
                    </a:moveTo>
                    <a:cubicBezTo>
                      <a:pt x="17287" y="324"/>
                      <a:pt x="19437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2178"/>
                      <a:pt x="6106" y="3843"/>
                      <a:pt x="15090" y="100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32" name="Line 1845"/>
              <p:cNvSpPr>
                <a:spLocks noChangeShapeType="1"/>
              </p:cNvSpPr>
              <p:nvPr/>
            </p:nvSpPr>
            <p:spPr bwMode="auto">
              <a:xfrm flipH="1" flipV="1">
                <a:off x="3425" y="2895"/>
                <a:ext cx="1" cy="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33" name="Freeform 1846"/>
              <p:cNvSpPr>
                <a:spLocks/>
              </p:cNvSpPr>
              <p:nvPr/>
            </p:nvSpPr>
            <p:spPr bwMode="auto">
              <a:xfrm>
                <a:off x="3424" y="2947"/>
                <a:ext cx="770" cy="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46"/>
                  </a:cxn>
                  <a:cxn ang="0">
                    <a:pos x="545" y="91"/>
                  </a:cxn>
                  <a:cxn ang="0">
                    <a:pos x="1089" y="91"/>
                  </a:cxn>
                  <a:cxn ang="0">
                    <a:pos x="1407" y="46"/>
                  </a:cxn>
                  <a:cxn ang="0">
                    <a:pos x="1588" y="0"/>
                  </a:cxn>
                </a:cxnLst>
                <a:rect l="0" t="0" r="r" b="b"/>
                <a:pathLst>
                  <a:path w="1588" h="98">
                    <a:moveTo>
                      <a:pt x="0" y="0"/>
                    </a:moveTo>
                    <a:cubicBezTo>
                      <a:pt x="45" y="15"/>
                      <a:pt x="91" y="31"/>
                      <a:pt x="182" y="46"/>
                    </a:cubicBezTo>
                    <a:cubicBezTo>
                      <a:pt x="273" y="61"/>
                      <a:pt x="394" y="84"/>
                      <a:pt x="545" y="91"/>
                    </a:cubicBezTo>
                    <a:cubicBezTo>
                      <a:pt x="696" y="98"/>
                      <a:pt x="945" y="98"/>
                      <a:pt x="1089" y="91"/>
                    </a:cubicBezTo>
                    <a:cubicBezTo>
                      <a:pt x="1233" y="84"/>
                      <a:pt x="1324" y="61"/>
                      <a:pt x="1407" y="46"/>
                    </a:cubicBezTo>
                    <a:cubicBezTo>
                      <a:pt x="1490" y="31"/>
                      <a:pt x="1558" y="8"/>
                      <a:pt x="1588" y="0"/>
                    </a:cubicBezTo>
                  </a:path>
                </a:pathLst>
              </a:custGeom>
              <a:noFill/>
              <a:ln w="635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  <p:sp>
            <p:nvSpPr>
              <p:cNvPr id="34" name="Line 1847"/>
              <p:cNvSpPr>
                <a:spLocks noChangeShapeType="1"/>
              </p:cNvSpPr>
              <p:nvPr/>
            </p:nvSpPr>
            <p:spPr bwMode="auto">
              <a:xfrm>
                <a:off x="4205" y="2877"/>
                <a:ext cx="0" cy="7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>
                  <a:solidFill>
                    <a:schemeClr val="accent5">
                      <a:lumMod val="50000"/>
                    </a:schemeClr>
                  </a:solidFill>
                  <a:latin typeface="Eras Demi ITC" pitchFamily="34" charset="0"/>
                </a:endParaRPr>
              </a:p>
            </p:txBody>
          </p:sp>
        </p:grpSp>
      </p:grpSp>
      <p:pic>
        <p:nvPicPr>
          <p:cNvPr id="15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0" y="3290888"/>
            <a:ext cx="1143000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" name="150 Rectángulo redondeado"/>
          <p:cNvSpPr/>
          <p:nvPr/>
        </p:nvSpPr>
        <p:spPr>
          <a:xfrm>
            <a:off x="6286500" y="4429125"/>
            <a:ext cx="2571750" cy="1357313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VE" sz="1400" spc="50" dirty="0">
                <a:ln w="127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</a:rPr>
              <a:t>Propagación uniforme del calor en el lecho catalítico.</a:t>
            </a:r>
            <a:endParaRPr lang="en-US" sz="1400" dirty="0"/>
          </a:p>
        </p:txBody>
      </p:sp>
      <p:sp>
        <p:nvSpPr>
          <p:cNvPr id="152" name="151 CuadroTexto"/>
          <p:cNvSpPr txBox="1"/>
          <p:nvPr/>
        </p:nvSpPr>
        <p:spPr>
          <a:xfrm>
            <a:off x="6357938" y="5214938"/>
            <a:ext cx="2428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es-VE" sz="1400" spc="50" dirty="0">
                <a:ln w="12700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latin typeface="Eras Demi ITC" pitchFamily="34" charset="0"/>
              </a:rPr>
              <a:t>Mejora en la transferencia de masa.</a:t>
            </a:r>
            <a:endParaRPr lang="en-US" sz="1400" dirty="0">
              <a:latin typeface="+mn-lt"/>
            </a:endParaRPr>
          </a:p>
        </p:txBody>
      </p:sp>
      <p:sp>
        <p:nvSpPr>
          <p:cNvPr id="153" name="152 CuadroTexto"/>
          <p:cNvSpPr txBox="1"/>
          <p:nvPr/>
        </p:nvSpPr>
        <p:spPr>
          <a:xfrm>
            <a:off x="714348" y="1928802"/>
            <a:ext cx="128588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Polvo</a:t>
            </a:r>
            <a:endParaRPr lang="en-US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grpSp>
        <p:nvGrpSpPr>
          <p:cNvPr id="154" name="862 Grupo"/>
          <p:cNvGrpSpPr>
            <a:grpSpLocks/>
          </p:cNvGrpSpPr>
          <p:nvPr/>
        </p:nvGrpSpPr>
        <p:grpSpPr bwMode="auto">
          <a:xfrm>
            <a:off x="2286000" y="3429000"/>
            <a:ext cx="1071563" cy="571500"/>
            <a:chOff x="3857620" y="5357826"/>
            <a:chExt cx="1071570" cy="571504"/>
          </a:xfrm>
        </p:grpSpPr>
        <p:sp>
          <p:nvSpPr>
            <p:cNvPr id="155" name="154 Elipse"/>
            <p:cNvSpPr/>
            <p:nvPr/>
          </p:nvSpPr>
          <p:spPr>
            <a:xfrm>
              <a:off x="3857620" y="5643578"/>
              <a:ext cx="152400" cy="142876"/>
            </a:xfrm>
            <a:prstGeom prst="ellips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  <a:alpha val="67000"/>
                  </a:schemeClr>
                </a:gs>
                <a:gs pos="50000">
                  <a:schemeClr val="tx2">
                    <a:lumMod val="60000"/>
                    <a:lumOff val="40000"/>
                    <a:alpha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155 Elipse"/>
            <p:cNvSpPr/>
            <p:nvPr/>
          </p:nvSpPr>
          <p:spPr>
            <a:xfrm>
              <a:off x="4795838" y="5572140"/>
              <a:ext cx="133352" cy="142876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rgbClr val="FF33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7" name="156 Elipse"/>
            <p:cNvSpPr/>
            <p:nvPr/>
          </p:nvSpPr>
          <p:spPr>
            <a:xfrm>
              <a:off x="4214810" y="5786454"/>
              <a:ext cx="152400" cy="142876"/>
            </a:xfrm>
            <a:prstGeom prst="ellips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  <a:alpha val="67000"/>
                  </a:schemeClr>
                </a:gs>
                <a:gs pos="50000">
                  <a:schemeClr val="tx2">
                    <a:lumMod val="60000"/>
                    <a:lumOff val="40000"/>
                    <a:alpha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157 Elipse"/>
            <p:cNvSpPr/>
            <p:nvPr/>
          </p:nvSpPr>
          <p:spPr>
            <a:xfrm>
              <a:off x="4652962" y="5572140"/>
              <a:ext cx="133352" cy="142876"/>
            </a:xfrm>
            <a:prstGeom prst="ellips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  <a:alpha val="67000"/>
                  </a:schemeClr>
                </a:gs>
                <a:gs pos="50000">
                  <a:schemeClr val="tx2">
                    <a:lumMod val="60000"/>
                    <a:lumOff val="40000"/>
                    <a:alpha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9" name="158 Elipse"/>
            <p:cNvSpPr/>
            <p:nvPr/>
          </p:nvSpPr>
          <p:spPr>
            <a:xfrm>
              <a:off x="4429124" y="5786454"/>
              <a:ext cx="152400" cy="142876"/>
            </a:xfrm>
            <a:prstGeom prst="ellips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  <a:alpha val="67000"/>
                  </a:schemeClr>
                </a:gs>
                <a:gs pos="50000">
                  <a:schemeClr val="tx2">
                    <a:lumMod val="60000"/>
                    <a:lumOff val="40000"/>
                    <a:alpha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0" name="159 Elipse"/>
            <p:cNvSpPr/>
            <p:nvPr/>
          </p:nvSpPr>
          <p:spPr>
            <a:xfrm>
              <a:off x="4581524" y="5357826"/>
              <a:ext cx="133352" cy="142876"/>
            </a:xfrm>
            <a:prstGeom prst="ellips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  <a:alpha val="67000"/>
                  </a:schemeClr>
                </a:gs>
                <a:gs pos="50000">
                  <a:schemeClr val="tx2">
                    <a:lumMod val="60000"/>
                    <a:lumOff val="40000"/>
                    <a:alpha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160 Elipse"/>
            <p:cNvSpPr/>
            <p:nvPr/>
          </p:nvSpPr>
          <p:spPr>
            <a:xfrm>
              <a:off x="4357686" y="5500702"/>
              <a:ext cx="152400" cy="142876"/>
            </a:xfrm>
            <a:prstGeom prst="ellips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  <a:alpha val="67000"/>
                  </a:schemeClr>
                </a:gs>
                <a:gs pos="50000">
                  <a:schemeClr val="tx2">
                    <a:lumMod val="60000"/>
                    <a:lumOff val="40000"/>
                    <a:alpha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161 Elipse"/>
            <p:cNvSpPr/>
            <p:nvPr/>
          </p:nvSpPr>
          <p:spPr>
            <a:xfrm>
              <a:off x="4143372" y="5429264"/>
              <a:ext cx="152400" cy="142876"/>
            </a:xfrm>
            <a:prstGeom prst="ellips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  <a:alpha val="67000"/>
                  </a:schemeClr>
                </a:gs>
                <a:gs pos="50000">
                  <a:schemeClr val="tx2">
                    <a:lumMod val="60000"/>
                    <a:lumOff val="40000"/>
                    <a:alpha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162 Elipse"/>
            <p:cNvSpPr/>
            <p:nvPr/>
          </p:nvSpPr>
          <p:spPr>
            <a:xfrm>
              <a:off x="4286248" y="5643578"/>
              <a:ext cx="152400" cy="142876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rgbClr val="FF33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" name="163 Elipse"/>
            <p:cNvSpPr/>
            <p:nvPr/>
          </p:nvSpPr>
          <p:spPr>
            <a:xfrm>
              <a:off x="4572000" y="5715016"/>
              <a:ext cx="152400" cy="142876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rgbClr val="FF33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5" name="164 Elipse"/>
            <p:cNvSpPr/>
            <p:nvPr/>
          </p:nvSpPr>
          <p:spPr>
            <a:xfrm>
              <a:off x="4000496" y="5500702"/>
              <a:ext cx="152400" cy="142876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rgbClr val="FF33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6" name="165 Elipse"/>
            <p:cNvSpPr/>
            <p:nvPr/>
          </p:nvSpPr>
          <p:spPr>
            <a:xfrm>
              <a:off x="4367210" y="5357826"/>
              <a:ext cx="133352" cy="142876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rgbClr val="FF33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7" name="166 Elipse"/>
            <p:cNvSpPr/>
            <p:nvPr/>
          </p:nvSpPr>
          <p:spPr>
            <a:xfrm>
              <a:off x="4000496" y="5786454"/>
              <a:ext cx="152400" cy="142876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rgbClr val="FF33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8" name="167 Elipse"/>
            <p:cNvSpPr/>
            <p:nvPr/>
          </p:nvSpPr>
          <p:spPr>
            <a:xfrm>
              <a:off x="4152896" y="5643578"/>
              <a:ext cx="133352" cy="142876"/>
            </a:xfrm>
            <a:prstGeom prst="ellipse">
              <a:avLst/>
            </a:prstGeom>
            <a:gradFill>
              <a:gsLst>
                <a:gs pos="0">
                  <a:schemeClr val="tx2">
                    <a:lumMod val="20000"/>
                    <a:lumOff val="80000"/>
                    <a:alpha val="67000"/>
                  </a:schemeClr>
                </a:gs>
                <a:gs pos="50000">
                  <a:schemeClr val="tx2">
                    <a:lumMod val="60000"/>
                    <a:lumOff val="40000"/>
                    <a:alpha val="8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bg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9" name="168 Elipse"/>
            <p:cNvSpPr/>
            <p:nvPr/>
          </p:nvSpPr>
          <p:spPr>
            <a:xfrm>
              <a:off x="4500562" y="5572140"/>
              <a:ext cx="152400" cy="142876"/>
            </a:xfrm>
            <a:prstGeom prst="ellipse">
              <a:avLst/>
            </a:pr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rgbClr val="FF33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70" name="169 CuadroTexto"/>
          <p:cNvSpPr txBox="1"/>
          <p:nvPr/>
        </p:nvSpPr>
        <p:spPr>
          <a:xfrm>
            <a:off x="1071538" y="2977218"/>
            <a:ext cx="1285884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400" b="1" dirty="0">
                <a:ln w="12700">
                  <a:solidFill>
                    <a:srgbClr val="FF33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Puntos Calientes</a:t>
            </a:r>
            <a:endParaRPr lang="en-US" sz="1400" b="1" dirty="0">
              <a:ln w="12700">
                <a:solidFill>
                  <a:srgbClr val="FF33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71" name="170 CuadroTexto"/>
          <p:cNvSpPr txBox="1"/>
          <p:nvPr/>
        </p:nvSpPr>
        <p:spPr>
          <a:xfrm>
            <a:off x="1214414" y="3500438"/>
            <a:ext cx="114300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Puntos Fríos</a:t>
            </a:r>
            <a:endParaRPr lang="en-US" sz="1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72" name="171 CuadroTexto"/>
          <p:cNvSpPr txBox="1"/>
          <p:nvPr/>
        </p:nvSpPr>
        <p:spPr>
          <a:xfrm>
            <a:off x="428596" y="1916660"/>
            <a:ext cx="1795474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b="1" dirty="0">
                <a:ln w="127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Estructurado</a:t>
            </a:r>
            <a:endParaRPr lang="en-US" b="1" dirty="0">
              <a:ln w="18000">
                <a:solidFill>
                  <a:schemeClr val="accent5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Demi ITC" pitchFamily="34" charset="0"/>
            </a:endParaRPr>
          </a:p>
        </p:txBody>
      </p:sp>
      <p:pic>
        <p:nvPicPr>
          <p:cNvPr id="173" name="Picture 18" descr="CA4LCIVUCAAGP8VDCA4UIAJMCA13RIGOCA0YLO0JCAA9E97JCA2AA64XCACOMIVECAHH7QI1CAINQA8HCA18LW42CAEJURTDCA0O8OZ4CA04JEXRCAVD73YJCA5W0VCVCA0MJXN1CALO5I4MCA0JK0TJ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88" y="2500313"/>
            <a:ext cx="993775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" name="173 CuadroTexto"/>
          <p:cNvSpPr txBox="1"/>
          <p:nvPr/>
        </p:nvSpPr>
        <p:spPr>
          <a:xfrm>
            <a:off x="3643306" y="2548590"/>
            <a:ext cx="1143008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Gases de Reacción</a:t>
            </a:r>
            <a:endParaRPr lang="en-US" sz="1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sp>
        <p:nvSpPr>
          <p:cNvPr id="175" name="174 Flecha izquierda"/>
          <p:cNvSpPr/>
          <p:nvPr/>
        </p:nvSpPr>
        <p:spPr>
          <a:xfrm>
            <a:off x="3929063" y="2357438"/>
            <a:ext cx="357187" cy="214312"/>
          </a:xfrm>
          <a:prstGeom prst="leftArrow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175 CuadroTexto"/>
          <p:cNvSpPr txBox="1"/>
          <p:nvPr/>
        </p:nvSpPr>
        <p:spPr>
          <a:xfrm>
            <a:off x="676576" y="4143380"/>
            <a:ext cx="1466532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1400" b="1" dirty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Eras Demi ITC" pitchFamily="34" charset="0"/>
              </a:rPr>
              <a:t>Doblez de la Estructura</a:t>
            </a:r>
            <a:endParaRPr lang="en-US" sz="1400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ras Demi ITC" pitchFamily="34" charset="0"/>
            </a:endParaRPr>
          </a:p>
        </p:txBody>
      </p:sp>
      <p:grpSp>
        <p:nvGrpSpPr>
          <p:cNvPr id="177" name="885 Grupo"/>
          <p:cNvGrpSpPr>
            <a:grpSpLocks/>
          </p:cNvGrpSpPr>
          <p:nvPr/>
        </p:nvGrpSpPr>
        <p:grpSpPr bwMode="auto">
          <a:xfrm>
            <a:off x="2286000" y="2286000"/>
            <a:ext cx="1143000" cy="541338"/>
            <a:chOff x="7786710" y="2203624"/>
            <a:chExt cx="1071570" cy="541736"/>
          </a:xfrm>
        </p:grpSpPr>
        <p:pic>
          <p:nvPicPr>
            <p:cNvPr id="178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86710" y="2203624"/>
              <a:ext cx="1071570" cy="327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786710" y="2417938"/>
              <a:ext cx="1071570" cy="327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0" name="Group 708"/>
          <p:cNvGrpSpPr>
            <a:grpSpLocks/>
          </p:cNvGrpSpPr>
          <p:nvPr/>
        </p:nvGrpSpPr>
        <p:grpSpPr bwMode="auto">
          <a:xfrm>
            <a:off x="2286000" y="3429000"/>
            <a:ext cx="1143000" cy="560388"/>
            <a:chOff x="1020" y="1550"/>
            <a:chExt cx="796" cy="310"/>
          </a:xfrm>
        </p:grpSpPr>
        <p:sp>
          <p:nvSpPr>
            <p:cNvPr id="181" name="Arc 662"/>
            <p:cNvSpPr>
              <a:spLocks/>
            </p:cNvSpPr>
            <p:nvPr/>
          </p:nvSpPr>
          <p:spPr bwMode="auto">
            <a:xfrm flipH="1">
              <a:off x="1020" y="1749"/>
              <a:ext cx="796" cy="1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222 w 43200"/>
                <a:gd name="T1" fmla="*/ 963 h 43200"/>
                <a:gd name="T2" fmla="*/ 15090 w 43200"/>
                <a:gd name="T3" fmla="*/ 1004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222" y="963"/>
                  </a:moveTo>
                  <a:cubicBezTo>
                    <a:pt x="17287" y="324"/>
                    <a:pt x="19437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2178"/>
                    <a:pt x="6106" y="3843"/>
                    <a:pt x="15090" y="1004"/>
                  </a:cubicBezTo>
                </a:path>
                <a:path w="43200" h="43200" stroke="0" extrusionOk="0">
                  <a:moveTo>
                    <a:pt x="15222" y="963"/>
                  </a:moveTo>
                  <a:cubicBezTo>
                    <a:pt x="17287" y="324"/>
                    <a:pt x="19437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2178"/>
                    <a:pt x="6106" y="3843"/>
                    <a:pt x="15090" y="100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>
                    <a:alpha val="83000"/>
                  </a:srgbClr>
                </a:gs>
                <a:gs pos="50000">
                  <a:srgbClr val="FFCC00">
                    <a:alpha val="75999"/>
                  </a:srgbClr>
                </a:gs>
                <a:gs pos="100000">
                  <a:srgbClr val="FF0000">
                    <a:alpha val="83000"/>
                  </a:srgbClr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2" name="Rectangle 455"/>
            <p:cNvSpPr>
              <a:spLocks noChangeArrowheads="1"/>
            </p:cNvSpPr>
            <p:nvPr/>
          </p:nvSpPr>
          <p:spPr bwMode="auto">
            <a:xfrm>
              <a:off x="1020" y="1616"/>
              <a:ext cx="796" cy="187"/>
            </a:xfrm>
            <a:prstGeom prst="rect">
              <a:avLst/>
            </a:prstGeom>
            <a:gradFill rotWithShape="1">
              <a:gsLst>
                <a:gs pos="0">
                  <a:srgbClr val="FF0000">
                    <a:alpha val="77000"/>
                  </a:srgbClr>
                </a:gs>
                <a:gs pos="50000">
                  <a:srgbClr val="FFCC00">
                    <a:alpha val="89000"/>
                  </a:srgbClr>
                </a:gs>
                <a:gs pos="100000">
                  <a:srgbClr val="FF0000">
                    <a:alpha val="7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3" name="Arc 707"/>
            <p:cNvSpPr>
              <a:spLocks/>
            </p:cNvSpPr>
            <p:nvPr/>
          </p:nvSpPr>
          <p:spPr bwMode="auto">
            <a:xfrm flipH="1">
              <a:off x="1020" y="1550"/>
              <a:ext cx="796" cy="11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5222 w 43200"/>
                <a:gd name="T1" fmla="*/ 963 h 43200"/>
                <a:gd name="T2" fmla="*/ 15090 w 43200"/>
                <a:gd name="T3" fmla="*/ 1004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15222" y="963"/>
                  </a:moveTo>
                  <a:cubicBezTo>
                    <a:pt x="17287" y="324"/>
                    <a:pt x="19437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2178"/>
                    <a:pt x="6106" y="3843"/>
                    <a:pt x="15090" y="1004"/>
                  </a:cubicBezTo>
                </a:path>
                <a:path w="43200" h="43200" stroke="0" extrusionOk="0">
                  <a:moveTo>
                    <a:pt x="15222" y="963"/>
                  </a:moveTo>
                  <a:cubicBezTo>
                    <a:pt x="17287" y="324"/>
                    <a:pt x="19437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12178"/>
                    <a:pt x="6106" y="3843"/>
                    <a:pt x="15090" y="1004"/>
                  </a:cubicBezTo>
                  <a:lnTo>
                    <a:pt x="21600" y="21600"/>
                  </a:lnTo>
                  <a:close/>
                </a:path>
              </a:pathLst>
            </a:custGeom>
            <a:gradFill rotWithShape="0">
              <a:gsLst>
                <a:gs pos="0">
                  <a:srgbClr val="FF0000">
                    <a:alpha val="83000"/>
                  </a:srgbClr>
                </a:gs>
                <a:gs pos="50000">
                  <a:srgbClr val="FFCC00">
                    <a:alpha val="75999"/>
                  </a:srgbClr>
                </a:gs>
                <a:gs pos="100000">
                  <a:srgbClr val="FF0000">
                    <a:alpha val="83000"/>
                  </a:srgbClr>
                </a:gs>
              </a:gsLst>
              <a:lin ang="0" scaled="1"/>
            </a:gradFill>
            <a:ln w="635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cxnSp>
        <p:nvCxnSpPr>
          <p:cNvPr id="184" name="183 Conector recto"/>
          <p:cNvCxnSpPr/>
          <p:nvPr/>
        </p:nvCxnSpPr>
        <p:spPr>
          <a:xfrm rot="16200000" flipH="1">
            <a:off x="3571876" y="3500437"/>
            <a:ext cx="214312" cy="2143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5" name="184 Conector recto"/>
          <p:cNvCxnSpPr/>
          <p:nvPr/>
        </p:nvCxnSpPr>
        <p:spPr>
          <a:xfrm flipV="1">
            <a:off x="3571875" y="3714750"/>
            <a:ext cx="214313" cy="1428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9" name="298 Rectángulo"/>
          <p:cNvSpPr/>
          <p:nvPr/>
        </p:nvSpPr>
        <p:spPr>
          <a:xfrm>
            <a:off x="214314" y="285704"/>
            <a:ext cx="6429420" cy="76944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Comparación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del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catalizador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estructurado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y el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catalizador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en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polvo</a:t>
            </a:r>
            <a:endParaRPr lang="en-US" sz="2200" baseline="-2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Demi ITC" pitchFamily="34" charset="0"/>
            </a:endParaRPr>
          </a:p>
        </p:txBody>
      </p:sp>
      <p:cxnSp>
        <p:nvCxnSpPr>
          <p:cNvPr id="300" name="299 Conector recto"/>
          <p:cNvCxnSpPr/>
          <p:nvPr/>
        </p:nvCxnSpPr>
        <p:spPr>
          <a:xfrm>
            <a:off x="642942" y="1000084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300 Estrella de 4 puntas"/>
          <p:cNvSpPr/>
          <p:nvPr/>
        </p:nvSpPr>
        <p:spPr>
          <a:xfrm rot="2700000">
            <a:off x="8715249" y="878527"/>
            <a:ext cx="275012" cy="260625"/>
          </a:xfrm>
          <a:prstGeom prst="star4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302" name="301 CuadroTexto"/>
          <p:cNvSpPr txBox="1"/>
          <p:nvPr/>
        </p:nvSpPr>
        <p:spPr>
          <a:xfrm>
            <a:off x="500034" y="1142984"/>
            <a:ext cx="2596288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VE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Reformado Combinado</a:t>
            </a:r>
            <a:endParaRPr lang="es-E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3" name="Picture 2"/>
          <p:cNvPicPr>
            <a:picLocks noChangeAspect="1" noChangeArrowheads="1"/>
          </p:cNvPicPr>
          <p:nvPr/>
        </p:nvPicPr>
        <p:blipFill>
          <a:blip r:embed="rId11" cstate="print"/>
          <a:srcRect l="59174" t="13323" r="26942" b="58150"/>
          <a:stretch>
            <a:fillRect/>
          </a:stretch>
        </p:blipFill>
        <p:spPr bwMode="auto">
          <a:xfrm>
            <a:off x="3786182" y="3071810"/>
            <a:ext cx="1063871" cy="11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5" name="304 CuadroTexto"/>
          <p:cNvSpPr txBox="1"/>
          <p:nvPr/>
        </p:nvSpPr>
        <p:spPr>
          <a:xfrm>
            <a:off x="6000760" y="64291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Becerra N, García A., 2009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34 C 1.11022E-16 0.07909 1.11022E-16 0.12396 1.11022E-16 0.16906 " pathEditMode="relative" rAng="0" ptsTypes="fA">
                                      <p:cBhvr>
                                        <p:cTn id="7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  <p:bldP spid="11" grpId="0" animBg="1"/>
      <p:bldP spid="151" grpId="0" animBg="1"/>
      <p:bldP spid="152" grpId="0"/>
      <p:bldP spid="175" grpId="0" animBg="1"/>
      <p:bldP spid="175" grpId="1" animBg="1"/>
      <p:bldP spid="30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0"/>
          <p:cNvGrpSpPr>
            <a:grpSpLocks/>
          </p:cNvGrpSpPr>
          <p:nvPr/>
        </p:nvGrpSpPr>
        <p:grpSpPr bwMode="auto">
          <a:xfrm>
            <a:off x="1428750" y="2428875"/>
            <a:ext cx="1795463" cy="3741738"/>
            <a:chOff x="4569" y="1039"/>
            <a:chExt cx="1076" cy="2765"/>
          </a:xfrm>
        </p:grpSpPr>
        <p:grpSp>
          <p:nvGrpSpPr>
            <p:cNvPr id="4" name="Group 241"/>
            <p:cNvGrpSpPr>
              <a:grpSpLocks/>
            </p:cNvGrpSpPr>
            <p:nvPr/>
          </p:nvGrpSpPr>
          <p:grpSpPr bwMode="auto">
            <a:xfrm>
              <a:off x="5436" y="3008"/>
              <a:ext cx="59" cy="98"/>
              <a:chOff x="4678" y="1134"/>
              <a:chExt cx="82" cy="140"/>
            </a:xfrm>
          </p:grpSpPr>
          <p:sp>
            <p:nvSpPr>
              <p:cNvPr id="178" name="Freeform 242"/>
              <p:cNvSpPr>
                <a:spLocks/>
              </p:cNvSpPr>
              <p:nvPr/>
            </p:nvSpPr>
            <p:spPr bwMode="auto">
              <a:xfrm>
                <a:off x="4678" y="1134"/>
                <a:ext cx="80" cy="84"/>
              </a:xfrm>
              <a:custGeom>
                <a:avLst/>
                <a:gdLst>
                  <a:gd name="T0" fmla="*/ 4 w 80"/>
                  <a:gd name="T1" fmla="*/ 0 h 84"/>
                  <a:gd name="T2" fmla="*/ 30 w 80"/>
                  <a:gd name="T3" fmla="*/ 10 h 84"/>
                  <a:gd name="T4" fmla="*/ 44 w 80"/>
                  <a:gd name="T5" fmla="*/ 18 h 84"/>
                  <a:gd name="T6" fmla="*/ 58 w 80"/>
                  <a:gd name="T7" fmla="*/ 34 h 84"/>
                  <a:gd name="T8" fmla="*/ 74 w 80"/>
                  <a:gd name="T9" fmla="*/ 48 h 84"/>
                  <a:gd name="T10" fmla="*/ 80 w 80"/>
                  <a:gd name="T11" fmla="*/ 66 h 84"/>
                  <a:gd name="T12" fmla="*/ 76 w 80"/>
                  <a:gd name="T13" fmla="*/ 82 h 84"/>
                  <a:gd name="T14" fmla="*/ 0 w 80"/>
                  <a:gd name="T15" fmla="*/ 84 h 84"/>
                  <a:gd name="T16" fmla="*/ 4 w 80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4"/>
                  <a:gd name="T29" fmla="*/ 80 w 80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4">
                    <a:moveTo>
                      <a:pt x="4" y="0"/>
                    </a:moveTo>
                    <a:lnTo>
                      <a:pt x="30" y="10"/>
                    </a:lnTo>
                    <a:lnTo>
                      <a:pt x="44" y="18"/>
                    </a:lnTo>
                    <a:lnTo>
                      <a:pt x="58" y="34"/>
                    </a:lnTo>
                    <a:lnTo>
                      <a:pt x="74" y="48"/>
                    </a:lnTo>
                    <a:lnTo>
                      <a:pt x="80" y="66"/>
                    </a:lnTo>
                    <a:lnTo>
                      <a:pt x="76" y="82"/>
                    </a:lnTo>
                    <a:lnTo>
                      <a:pt x="0" y="84"/>
                    </a:lnTo>
                    <a:lnTo>
                      <a:pt x="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79" name="Rectangle 243"/>
              <p:cNvSpPr>
                <a:spLocks noChangeArrowheads="1"/>
              </p:cNvSpPr>
              <p:nvPr/>
            </p:nvSpPr>
            <p:spPr bwMode="auto">
              <a:xfrm>
                <a:off x="4680" y="1212"/>
                <a:ext cx="80" cy="6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lin ang="0" scaled="1"/>
              </a:gradFill>
              <a:ln w="9525">
                <a:solidFill>
                  <a:srgbClr val="77777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grpSp>
          <p:nvGrpSpPr>
            <p:cNvPr id="5" name="Group 244"/>
            <p:cNvGrpSpPr>
              <a:grpSpLocks/>
            </p:cNvGrpSpPr>
            <p:nvPr/>
          </p:nvGrpSpPr>
          <p:grpSpPr bwMode="auto">
            <a:xfrm>
              <a:off x="4620" y="1253"/>
              <a:ext cx="819" cy="2338"/>
              <a:chOff x="1632" y="720"/>
              <a:chExt cx="1056" cy="3216"/>
            </a:xfrm>
          </p:grpSpPr>
          <p:grpSp>
            <p:nvGrpSpPr>
              <p:cNvPr id="172" name="Group 245"/>
              <p:cNvGrpSpPr>
                <a:grpSpLocks/>
              </p:cNvGrpSpPr>
              <p:nvPr/>
            </p:nvGrpSpPr>
            <p:grpSpPr bwMode="auto">
              <a:xfrm>
                <a:off x="1632" y="720"/>
                <a:ext cx="1056" cy="3216"/>
                <a:chOff x="1632" y="720"/>
                <a:chExt cx="1056" cy="3216"/>
              </a:xfrm>
            </p:grpSpPr>
            <p:sp>
              <p:nvSpPr>
                <p:cNvPr id="175" name="AutoShape 246"/>
                <p:cNvSpPr>
                  <a:spLocks noChangeArrowheads="1"/>
                </p:cNvSpPr>
                <p:nvPr/>
              </p:nvSpPr>
              <p:spPr bwMode="auto">
                <a:xfrm rot="-5400000">
                  <a:off x="1704" y="648"/>
                  <a:ext cx="912" cy="1056"/>
                </a:xfrm>
                <a:prstGeom prst="flowChartDelay">
                  <a:avLst/>
                </a:prstGeom>
                <a:noFill/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176" name="AutoShape 247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1704" y="2952"/>
                  <a:ext cx="912" cy="1056"/>
                </a:xfrm>
                <a:prstGeom prst="flowChartDelay">
                  <a:avLst/>
                </a:prstGeom>
                <a:noFill/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177" name="Rectangle 248"/>
                <p:cNvSpPr>
                  <a:spLocks noChangeArrowheads="1"/>
                </p:cNvSpPr>
                <p:nvPr/>
              </p:nvSpPr>
              <p:spPr bwMode="auto">
                <a:xfrm>
                  <a:off x="1632" y="1536"/>
                  <a:ext cx="1056" cy="1632"/>
                </a:xfrm>
                <a:prstGeom prst="rect">
                  <a:avLst/>
                </a:prstGeom>
                <a:noFill/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</p:grpSp>
          <p:sp>
            <p:nvSpPr>
              <p:cNvPr id="173" name="Line 249"/>
              <p:cNvSpPr>
                <a:spLocks noChangeShapeType="1"/>
              </p:cNvSpPr>
              <p:nvPr/>
            </p:nvSpPr>
            <p:spPr bwMode="auto">
              <a:xfrm>
                <a:off x="1632" y="1440"/>
                <a:ext cx="0" cy="1728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4" name="Line 250"/>
              <p:cNvSpPr>
                <a:spLocks noChangeShapeType="1"/>
              </p:cNvSpPr>
              <p:nvPr/>
            </p:nvSpPr>
            <p:spPr bwMode="auto">
              <a:xfrm>
                <a:off x="2688" y="1584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" name="Group 251"/>
            <p:cNvGrpSpPr>
              <a:grpSpLocks/>
            </p:cNvGrpSpPr>
            <p:nvPr/>
          </p:nvGrpSpPr>
          <p:grpSpPr bwMode="auto">
            <a:xfrm>
              <a:off x="4649" y="1253"/>
              <a:ext cx="771" cy="2289"/>
              <a:chOff x="1632" y="720"/>
              <a:chExt cx="1056" cy="3216"/>
            </a:xfrm>
          </p:grpSpPr>
          <p:sp>
            <p:nvSpPr>
              <p:cNvPr id="169" name="AutoShape 252"/>
              <p:cNvSpPr>
                <a:spLocks noChangeArrowheads="1"/>
              </p:cNvSpPr>
              <p:nvPr/>
            </p:nvSpPr>
            <p:spPr bwMode="auto">
              <a:xfrm rot="-5400000">
                <a:off x="1704" y="648"/>
                <a:ext cx="912" cy="1056"/>
              </a:xfrm>
              <a:prstGeom prst="flowChartDelay">
                <a:avLst/>
              </a:prstGeom>
              <a:gradFill rotWithShape="0">
                <a:gsLst>
                  <a:gs pos="0">
                    <a:srgbClr val="DDDDDD">
                      <a:gamma/>
                      <a:tint val="0"/>
                      <a:invGamma/>
                    </a:srgbClr>
                  </a:gs>
                  <a:gs pos="50000">
                    <a:srgbClr val="DDDDDD">
                      <a:alpha val="67000"/>
                    </a:srgbClr>
                  </a:gs>
                  <a:gs pos="100000">
                    <a:srgbClr val="DDDDDD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70" name="AutoShape 253"/>
              <p:cNvSpPr>
                <a:spLocks noChangeArrowheads="1"/>
              </p:cNvSpPr>
              <p:nvPr/>
            </p:nvSpPr>
            <p:spPr bwMode="auto">
              <a:xfrm rot="5400000" flipV="1">
                <a:off x="1704" y="2952"/>
                <a:ext cx="912" cy="1056"/>
              </a:xfrm>
              <a:prstGeom prst="flowChartDelay">
                <a:avLst/>
              </a:prstGeom>
              <a:gradFill rotWithShape="0">
                <a:gsLst>
                  <a:gs pos="0">
                    <a:srgbClr val="DDDDDD">
                      <a:gamma/>
                      <a:tint val="0"/>
                      <a:invGamma/>
                    </a:srgbClr>
                  </a:gs>
                  <a:gs pos="50000">
                    <a:srgbClr val="DDDDDD">
                      <a:alpha val="67000"/>
                    </a:srgbClr>
                  </a:gs>
                  <a:gs pos="100000">
                    <a:srgbClr val="DDDDDD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71" name="Rectangle 254"/>
              <p:cNvSpPr>
                <a:spLocks noChangeArrowheads="1"/>
              </p:cNvSpPr>
              <p:nvPr/>
            </p:nvSpPr>
            <p:spPr bwMode="auto">
              <a:xfrm>
                <a:off x="1632" y="1536"/>
                <a:ext cx="1056" cy="1632"/>
              </a:xfrm>
              <a:prstGeom prst="rect">
                <a:avLst/>
              </a:prstGeom>
              <a:gradFill rotWithShape="0">
                <a:gsLst>
                  <a:gs pos="0">
                    <a:srgbClr val="DDDDDD">
                      <a:gamma/>
                      <a:tint val="0"/>
                      <a:invGamma/>
                    </a:srgbClr>
                  </a:gs>
                  <a:gs pos="50000">
                    <a:srgbClr val="DDDDDD">
                      <a:alpha val="67000"/>
                    </a:srgbClr>
                  </a:gs>
                  <a:gs pos="100000">
                    <a:srgbClr val="DDDDDD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</p:grpSp>
        <p:sp>
          <p:nvSpPr>
            <p:cNvPr id="7" name="Line 255"/>
            <p:cNvSpPr>
              <a:spLocks noChangeShapeType="1"/>
            </p:cNvSpPr>
            <p:nvPr/>
          </p:nvSpPr>
          <p:spPr bwMode="auto">
            <a:xfrm>
              <a:off x="4649" y="1765"/>
              <a:ext cx="0" cy="1230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Line 256"/>
            <p:cNvSpPr>
              <a:spLocks noChangeShapeType="1"/>
            </p:cNvSpPr>
            <p:nvPr/>
          </p:nvSpPr>
          <p:spPr bwMode="auto">
            <a:xfrm>
              <a:off x="5420" y="1868"/>
              <a:ext cx="0" cy="1024"/>
            </a:xfrm>
            <a:prstGeom prst="line">
              <a:avLst/>
            </a:pr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9" name="Group 257"/>
            <p:cNvGrpSpPr>
              <a:grpSpLocks/>
            </p:cNvGrpSpPr>
            <p:nvPr/>
          </p:nvGrpSpPr>
          <p:grpSpPr bwMode="auto">
            <a:xfrm>
              <a:off x="5439" y="1707"/>
              <a:ext cx="59" cy="98"/>
              <a:chOff x="4678" y="1134"/>
              <a:chExt cx="82" cy="140"/>
            </a:xfrm>
          </p:grpSpPr>
          <p:sp>
            <p:nvSpPr>
              <p:cNvPr id="167" name="Freeform 258"/>
              <p:cNvSpPr>
                <a:spLocks/>
              </p:cNvSpPr>
              <p:nvPr/>
            </p:nvSpPr>
            <p:spPr bwMode="auto">
              <a:xfrm>
                <a:off x="4678" y="1134"/>
                <a:ext cx="80" cy="84"/>
              </a:xfrm>
              <a:custGeom>
                <a:avLst/>
                <a:gdLst>
                  <a:gd name="T0" fmla="*/ 4 w 80"/>
                  <a:gd name="T1" fmla="*/ 0 h 84"/>
                  <a:gd name="T2" fmla="*/ 30 w 80"/>
                  <a:gd name="T3" fmla="*/ 10 h 84"/>
                  <a:gd name="T4" fmla="*/ 44 w 80"/>
                  <a:gd name="T5" fmla="*/ 18 h 84"/>
                  <a:gd name="T6" fmla="*/ 58 w 80"/>
                  <a:gd name="T7" fmla="*/ 34 h 84"/>
                  <a:gd name="T8" fmla="*/ 74 w 80"/>
                  <a:gd name="T9" fmla="*/ 48 h 84"/>
                  <a:gd name="T10" fmla="*/ 80 w 80"/>
                  <a:gd name="T11" fmla="*/ 66 h 84"/>
                  <a:gd name="T12" fmla="*/ 76 w 80"/>
                  <a:gd name="T13" fmla="*/ 82 h 84"/>
                  <a:gd name="T14" fmla="*/ 0 w 80"/>
                  <a:gd name="T15" fmla="*/ 84 h 84"/>
                  <a:gd name="T16" fmla="*/ 4 w 80"/>
                  <a:gd name="T17" fmla="*/ 0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0"/>
                  <a:gd name="T28" fmla="*/ 0 h 84"/>
                  <a:gd name="T29" fmla="*/ 80 w 80"/>
                  <a:gd name="T30" fmla="*/ 84 h 8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0" h="84">
                    <a:moveTo>
                      <a:pt x="4" y="0"/>
                    </a:moveTo>
                    <a:lnTo>
                      <a:pt x="30" y="10"/>
                    </a:lnTo>
                    <a:lnTo>
                      <a:pt x="44" y="18"/>
                    </a:lnTo>
                    <a:lnTo>
                      <a:pt x="58" y="34"/>
                    </a:lnTo>
                    <a:lnTo>
                      <a:pt x="74" y="48"/>
                    </a:lnTo>
                    <a:lnTo>
                      <a:pt x="80" y="66"/>
                    </a:lnTo>
                    <a:lnTo>
                      <a:pt x="76" y="82"/>
                    </a:lnTo>
                    <a:lnTo>
                      <a:pt x="0" y="84"/>
                    </a:lnTo>
                    <a:lnTo>
                      <a:pt x="4" y="0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68" name="Rectangle 259"/>
              <p:cNvSpPr>
                <a:spLocks noChangeArrowheads="1"/>
              </p:cNvSpPr>
              <p:nvPr/>
            </p:nvSpPr>
            <p:spPr bwMode="auto">
              <a:xfrm>
                <a:off x="4680" y="1212"/>
                <a:ext cx="80" cy="62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grpSp>
          <p:nvGrpSpPr>
            <p:cNvPr id="10" name="Group 260"/>
            <p:cNvGrpSpPr>
              <a:grpSpLocks/>
            </p:cNvGrpSpPr>
            <p:nvPr/>
          </p:nvGrpSpPr>
          <p:grpSpPr bwMode="auto">
            <a:xfrm>
              <a:off x="4627" y="3101"/>
              <a:ext cx="829" cy="485"/>
              <a:chOff x="3522" y="3096"/>
              <a:chExt cx="1158" cy="688"/>
            </a:xfrm>
          </p:grpSpPr>
          <p:sp>
            <p:nvSpPr>
              <p:cNvPr id="163" name="Freeform 261"/>
              <p:cNvSpPr>
                <a:spLocks/>
              </p:cNvSpPr>
              <p:nvPr/>
            </p:nvSpPr>
            <p:spPr bwMode="auto">
              <a:xfrm flipV="1">
                <a:off x="3558" y="3100"/>
                <a:ext cx="537" cy="684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tint val="6666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64" name="Freeform 262"/>
              <p:cNvSpPr>
                <a:spLocks/>
              </p:cNvSpPr>
              <p:nvPr/>
            </p:nvSpPr>
            <p:spPr bwMode="auto">
              <a:xfrm flipH="1" flipV="1">
                <a:off x="4107" y="3100"/>
                <a:ext cx="537" cy="684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tint val="6666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65" name="Freeform 263"/>
              <p:cNvSpPr>
                <a:spLocks/>
              </p:cNvSpPr>
              <p:nvPr/>
            </p:nvSpPr>
            <p:spPr bwMode="auto">
              <a:xfrm flipV="1">
                <a:off x="3522" y="3096"/>
                <a:ext cx="537" cy="684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tint val="6666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66" name="Freeform 264"/>
              <p:cNvSpPr>
                <a:spLocks/>
              </p:cNvSpPr>
              <p:nvPr/>
            </p:nvSpPr>
            <p:spPr bwMode="auto">
              <a:xfrm flipH="1" flipV="1">
                <a:off x="4143" y="3096"/>
                <a:ext cx="537" cy="684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53000"/>
                    </a:schemeClr>
                  </a:gs>
                  <a:gs pos="100000">
                    <a:schemeClr val="bg1">
                      <a:gamma/>
                      <a:tint val="6666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4570" y="3019"/>
              <a:ext cx="254" cy="156"/>
              <a:chOff x="3456" y="3073"/>
              <a:chExt cx="358" cy="220"/>
            </a:xfrm>
          </p:grpSpPr>
          <p:sp>
            <p:nvSpPr>
              <p:cNvPr id="158" name="Freeform 266"/>
              <p:cNvSpPr>
                <a:spLocks/>
              </p:cNvSpPr>
              <p:nvPr/>
            </p:nvSpPr>
            <p:spPr bwMode="auto">
              <a:xfrm>
                <a:off x="3457" y="3136"/>
                <a:ext cx="357" cy="157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46"/>
                  </a:cxn>
                  <a:cxn ang="0">
                    <a:pos x="6" y="67"/>
                  </a:cxn>
                  <a:cxn ang="0">
                    <a:pos x="20" y="78"/>
                  </a:cxn>
                  <a:cxn ang="0">
                    <a:pos x="48" y="97"/>
                  </a:cxn>
                  <a:cxn ang="0">
                    <a:pos x="69" y="106"/>
                  </a:cxn>
                  <a:cxn ang="0">
                    <a:pos x="120" y="124"/>
                  </a:cxn>
                  <a:cxn ang="0">
                    <a:pos x="182" y="139"/>
                  </a:cxn>
                  <a:cxn ang="0">
                    <a:pos x="273" y="153"/>
                  </a:cxn>
                  <a:cxn ang="0">
                    <a:pos x="330" y="157"/>
                  </a:cxn>
                  <a:cxn ang="0">
                    <a:pos x="354" y="156"/>
                  </a:cxn>
                  <a:cxn ang="0">
                    <a:pos x="356" y="145"/>
                  </a:cxn>
                  <a:cxn ang="0">
                    <a:pos x="344" y="120"/>
                  </a:cxn>
                  <a:cxn ang="0">
                    <a:pos x="318" y="108"/>
                  </a:cxn>
                  <a:cxn ang="0">
                    <a:pos x="293" y="106"/>
                  </a:cxn>
                  <a:cxn ang="0">
                    <a:pos x="278" y="99"/>
                  </a:cxn>
                  <a:cxn ang="0">
                    <a:pos x="227" y="91"/>
                  </a:cxn>
                  <a:cxn ang="0">
                    <a:pos x="171" y="79"/>
                  </a:cxn>
                  <a:cxn ang="0">
                    <a:pos x="125" y="69"/>
                  </a:cxn>
                  <a:cxn ang="0">
                    <a:pos x="86" y="60"/>
                  </a:cxn>
                  <a:cxn ang="0">
                    <a:pos x="60" y="52"/>
                  </a:cxn>
                  <a:cxn ang="0">
                    <a:pos x="35" y="36"/>
                  </a:cxn>
                  <a:cxn ang="0">
                    <a:pos x="17" y="24"/>
                  </a:cxn>
                  <a:cxn ang="0">
                    <a:pos x="3" y="0"/>
                  </a:cxn>
                </a:cxnLst>
                <a:rect l="0" t="0" r="r" b="b"/>
                <a:pathLst>
                  <a:path w="356" h="157">
                    <a:moveTo>
                      <a:pt x="3" y="0"/>
                    </a:moveTo>
                    <a:lnTo>
                      <a:pt x="0" y="46"/>
                    </a:lnTo>
                    <a:lnTo>
                      <a:pt x="6" y="67"/>
                    </a:lnTo>
                    <a:lnTo>
                      <a:pt x="20" y="78"/>
                    </a:lnTo>
                    <a:lnTo>
                      <a:pt x="48" y="97"/>
                    </a:lnTo>
                    <a:lnTo>
                      <a:pt x="69" y="106"/>
                    </a:lnTo>
                    <a:lnTo>
                      <a:pt x="120" y="124"/>
                    </a:lnTo>
                    <a:lnTo>
                      <a:pt x="182" y="139"/>
                    </a:lnTo>
                    <a:lnTo>
                      <a:pt x="273" y="153"/>
                    </a:lnTo>
                    <a:lnTo>
                      <a:pt x="330" y="157"/>
                    </a:lnTo>
                    <a:lnTo>
                      <a:pt x="354" y="156"/>
                    </a:lnTo>
                    <a:lnTo>
                      <a:pt x="356" y="145"/>
                    </a:lnTo>
                    <a:lnTo>
                      <a:pt x="344" y="120"/>
                    </a:lnTo>
                    <a:lnTo>
                      <a:pt x="318" y="108"/>
                    </a:lnTo>
                    <a:lnTo>
                      <a:pt x="293" y="106"/>
                    </a:lnTo>
                    <a:lnTo>
                      <a:pt x="278" y="99"/>
                    </a:lnTo>
                    <a:lnTo>
                      <a:pt x="227" y="91"/>
                    </a:lnTo>
                    <a:lnTo>
                      <a:pt x="171" y="79"/>
                    </a:lnTo>
                    <a:lnTo>
                      <a:pt x="125" y="69"/>
                    </a:lnTo>
                    <a:lnTo>
                      <a:pt x="86" y="60"/>
                    </a:lnTo>
                    <a:lnTo>
                      <a:pt x="60" y="52"/>
                    </a:lnTo>
                    <a:lnTo>
                      <a:pt x="35" y="36"/>
                    </a:lnTo>
                    <a:lnTo>
                      <a:pt x="17" y="24"/>
                    </a:lnTo>
                    <a:lnTo>
                      <a:pt x="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59" name="Freeform 267"/>
              <p:cNvSpPr>
                <a:spLocks/>
              </p:cNvSpPr>
              <p:nvPr/>
            </p:nvSpPr>
            <p:spPr bwMode="auto">
              <a:xfrm>
                <a:off x="3456" y="3073"/>
                <a:ext cx="271" cy="167"/>
              </a:xfrm>
              <a:custGeom>
                <a:avLst/>
                <a:gdLst/>
                <a:ahLst/>
                <a:cxnLst>
                  <a:cxn ang="0">
                    <a:pos x="61" y="63"/>
                  </a:cxn>
                  <a:cxn ang="0">
                    <a:pos x="93" y="78"/>
                  </a:cxn>
                  <a:cxn ang="0">
                    <a:pos x="150" y="96"/>
                  </a:cxn>
                  <a:cxn ang="0">
                    <a:pos x="204" y="104"/>
                  </a:cxn>
                  <a:cxn ang="0">
                    <a:pos x="207" y="129"/>
                  </a:cxn>
                  <a:cxn ang="0">
                    <a:pos x="217" y="138"/>
                  </a:cxn>
                  <a:cxn ang="0">
                    <a:pos x="231" y="141"/>
                  </a:cxn>
                  <a:cxn ang="0">
                    <a:pos x="255" y="140"/>
                  </a:cxn>
                  <a:cxn ang="0">
                    <a:pos x="265" y="158"/>
                  </a:cxn>
                  <a:cxn ang="0">
                    <a:pos x="271" y="167"/>
                  </a:cxn>
                  <a:cxn ang="0">
                    <a:pos x="162" y="147"/>
                  </a:cxn>
                  <a:cxn ang="0">
                    <a:pos x="91" y="129"/>
                  </a:cxn>
                  <a:cxn ang="0">
                    <a:pos x="42" y="113"/>
                  </a:cxn>
                  <a:cxn ang="0">
                    <a:pos x="7" y="86"/>
                  </a:cxn>
                  <a:cxn ang="0">
                    <a:pos x="1" y="65"/>
                  </a:cxn>
                  <a:cxn ang="0">
                    <a:pos x="0" y="51"/>
                  </a:cxn>
                  <a:cxn ang="0">
                    <a:pos x="9" y="39"/>
                  </a:cxn>
                  <a:cxn ang="0">
                    <a:pos x="21" y="26"/>
                  </a:cxn>
                  <a:cxn ang="0">
                    <a:pos x="37" y="17"/>
                  </a:cxn>
                  <a:cxn ang="0">
                    <a:pos x="49" y="8"/>
                  </a:cxn>
                  <a:cxn ang="0">
                    <a:pos x="67" y="0"/>
                  </a:cxn>
                  <a:cxn ang="0">
                    <a:pos x="61" y="63"/>
                  </a:cxn>
                </a:cxnLst>
                <a:rect l="0" t="0" r="r" b="b"/>
                <a:pathLst>
                  <a:path w="271" h="167">
                    <a:moveTo>
                      <a:pt x="61" y="63"/>
                    </a:moveTo>
                    <a:lnTo>
                      <a:pt x="93" y="78"/>
                    </a:lnTo>
                    <a:lnTo>
                      <a:pt x="150" y="96"/>
                    </a:lnTo>
                    <a:lnTo>
                      <a:pt x="204" y="104"/>
                    </a:lnTo>
                    <a:lnTo>
                      <a:pt x="207" y="129"/>
                    </a:lnTo>
                    <a:lnTo>
                      <a:pt x="217" y="138"/>
                    </a:lnTo>
                    <a:lnTo>
                      <a:pt x="231" y="141"/>
                    </a:lnTo>
                    <a:lnTo>
                      <a:pt x="255" y="140"/>
                    </a:lnTo>
                    <a:lnTo>
                      <a:pt x="265" y="158"/>
                    </a:lnTo>
                    <a:lnTo>
                      <a:pt x="271" y="167"/>
                    </a:lnTo>
                    <a:lnTo>
                      <a:pt x="162" y="147"/>
                    </a:lnTo>
                    <a:lnTo>
                      <a:pt x="91" y="129"/>
                    </a:lnTo>
                    <a:lnTo>
                      <a:pt x="42" y="113"/>
                    </a:lnTo>
                    <a:lnTo>
                      <a:pt x="7" y="86"/>
                    </a:lnTo>
                    <a:lnTo>
                      <a:pt x="1" y="65"/>
                    </a:lnTo>
                    <a:lnTo>
                      <a:pt x="0" y="51"/>
                    </a:lnTo>
                    <a:lnTo>
                      <a:pt x="9" y="39"/>
                    </a:lnTo>
                    <a:lnTo>
                      <a:pt x="21" y="26"/>
                    </a:lnTo>
                    <a:lnTo>
                      <a:pt x="37" y="17"/>
                    </a:lnTo>
                    <a:lnTo>
                      <a:pt x="49" y="8"/>
                    </a:lnTo>
                    <a:lnTo>
                      <a:pt x="67" y="0"/>
                    </a:lnTo>
                    <a:lnTo>
                      <a:pt x="61" y="6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60" name="Oval 268"/>
              <p:cNvSpPr>
                <a:spLocks noChangeArrowheads="1"/>
              </p:cNvSpPr>
              <p:nvPr/>
            </p:nvSpPr>
            <p:spPr bwMode="auto">
              <a:xfrm rot="115631" flipH="1">
                <a:off x="3493" y="3151"/>
                <a:ext cx="67" cy="33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61" name="Oval 269"/>
              <p:cNvSpPr>
                <a:spLocks noChangeArrowheads="1"/>
              </p:cNvSpPr>
              <p:nvPr/>
            </p:nvSpPr>
            <p:spPr bwMode="auto">
              <a:xfrm rot="115631" flipH="1">
                <a:off x="3602" y="3181"/>
                <a:ext cx="66" cy="3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62" name="Oval 270"/>
              <p:cNvSpPr>
                <a:spLocks noChangeArrowheads="1"/>
              </p:cNvSpPr>
              <p:nvPr/>
            </p:nvSpPr>
            <p:spPr bwMode="auto">
              <a:xfrm rot="115631" flipH="1">
                <a:off x="3457" y="3100"/>
                <a:ext cx="67" cy="3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39999"/>
                    </a:schemeClr>
                  </a:gs>
                  <a:gs pos="100000">
                    <a:schemeClr val="bg1">
                      <a:gamma/>
                      <a:shade val="8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</p:grpSp>
        <p:sp>
          <p:nvSpPr>
            <p:cNvPr id="12" name="Freeform 271"/>
            <p:cNvSpPr>
              <a:spLocks/>
            </p:cNvSpPr>
            <p:nvPr/>
          </p:nvSpPr>
          <p:spPr bwMode="auto">
            <a:xfrm>
              <a:off x="4573" y="1713"/>
              <a:ext cx="192" cy="118"/>
            </a:xfrm>
            <a:custGeom>
              <a:avLst/>
              <a:gdLst>
                <a:gd name="T0" fmla="*/ 43 w 271"/>
                <a:gd name="T1" fmla="*/ 45 h 167"/>
                <a:gd name="T2" fmla="*/ 66 w 271"/>
                <a:gd name="T3" fmla="*/ 55 h 167"/>
                <a:gd name="T4" fmla="*/ 106 w 271"/>
                <a:gd name="T5" fmla="*/ 68 h 167"/>
                <a:gd name="T6" fmla="*/ 145 w 271"/>
                <a:gd name="T7" fmla="*/ 73 h 167"/>
                <a:gd name="T8" fmla="*/ 147 w 271"/>
                <a:gd name="T9" fmla="*/ 91 h 167"/>
                <a:gd name="T10" fmla="*/ 154 w 271"/>
                <a:gd name="T11" fmla="*/ 98 h 167"/>
                <a:gd name="T12" fmla="*/ 164 w 271"/>
                <a:gd name="T13" fmla="*/ 100 h 167"/>
                <a:gd name="T14" fmla="*/ 181 w 271"/>
                <a:gd name="T15" fmla="*/ 99 h 167"/>
                <a:gd name="T16" fmla="*/ 188 w 271"/>
                <a:gd name="T17" fmla="*/ 112 h 167"/>
                <a:gd name="T18" fmla="*/ 192 w 271"/>
                <a:gd name="T19" fmla="*/ 118 h 167"/>
                <a:gd name="T20" fmla="*/ 115 w 271"/>
                <a:gd name="T21" fmla="*/ 104 h 167"/>
                <a:gd name="T22" fmla="*/ 64 w 271"/>
                <a:gd name="T23" fmla="*/ 91 h 167"/>
                <a:gd name="T24" fmla="*/ 30 w 271"/>
                <a:gd name="T25" fmla="*/ 80 h 167"/>
                <a:gd name="T26" fmla="*/ 5 w 271"/>
                <a:gd name="T27" fmla="*/ 61 h 167"/>
                <a:gd name="T28" fmla="*/ 1 w 271"/>
                <a:gd name="T29" fmla="*/ 46 h 167"/>
                <a:gd name="T30" fmla="*/ 0 w 271"/>
                <a:gd name="T31" fmla="*/ 36 h 167"/>
                <a:gd name="T32" fmla="*/ 6 w 271"/>
                <a:gd name="T33" fmla="*/ 28 h 167"/>
                <a:gd name="T34" fmla="*/ 15 w 271"/>
                <a:gd name="T35" fmla="*/ 18 h 167"/>
                <a:gd name="T36" fmla="*/ 26 w 271"/>
                <a:gd name="T37" fmla="*/ 12 h 167"/>
                <a:gd name="T38" fmla="*/ 35 w 271"/>
                <a:gd name="T39" fmla="*/ 6 h 167"/>
                <a:gd name="T40" fmla="*/ 47 w 271"/>
                <a:gd name="T41" fmla="*/ 0 h 167"/>
                <a:gd name="T42" fmla="*/ 43 w 271"/>
                <a:gd name="T43" fmla="*/ 45 h 16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1"/>
                <a:gd name="T67" fmla="*/ 0 h 167"/>
                <a:gd name="T68" fmla="*/ 271 w 271"/>
                <a:gd name="T69" fmla="*/ 167 h 16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1" h="167">
                  <a:moveTo>
                    <a:pt x="61" y="63"/>
                  </a:moveTo>
                  <a:lnTo>
                    <a:pt x="93" y="78"/>
                  </a:lnTo>
                  <a:lnTo>
                    <a:pt x="150" y="96"/>
                  </a:lnTo>
                  <a:lnTo>
                    <a:pt x="204" y="104"/>
                  </a:lnTo>
                  <a:lnTo>
                    <a:pt x="207" y="129"/>
                  </a:lnTo>
                  <a:lnTo>
                    <a:pt x="217" y="138"/>
                  </a:lnTo>
                  <a:lnTo>
                    <a:pt x="231" y="141"/>
                  </a:lnTo>
                  <a:lnTo>
                    <a:pt x="255" y="140"/>
                  </a:lnTo>
                  <a:lnTo>
                    <a:pt x="265" y="158"/>
                  </a:lnTo>
                  <a:lnTo>
                    <a:pt x="271" y="167"/>
                  </a:lnTo>
                  <a:lnTo>
                    <a:pt x="162" y="147"/>
                  </a:lnTo>
                  <a:lnTo>
                    <a:pt x="91" y="129"/>
                  </a:lnTo>
                  <a:lnTo>
                    <a:pt x="42" y="113"/>
                  </a:lnTo>
                  <a:lnTo>
                    <a:pt x="7" y="86"/>
                  </a:lnTo>
                  <a:lnTo>
                    <a:pt x="1" y="65"/>
                  </a:lnTo>
                  <a:lnTo>
                    <a:pt x="0" y="51"/>
                  </a:lnTo>
                  <a:lnTo>
                    <a:pt x="9" y="39"/>
                  </a:lnTo>
                  <a:lnTo>
                    <a:pt x="21" y="26"/>
                  </a:lnTo>
                  <a:lnTo>
                    <a:pt x="37" y="17"/>
                  </a:lnTo>
                  <a:lnTo>
                    <a:pt x="49" y="8"/>
                  </a:lnTo>
                  <a:lnTo>
                    <a:pt x="67" y="0"/>
                  </a:lnTo>
                  <a:lnTo>
                    <a:pt x="61" y="63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</a:gra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3" name="Freeform 272"/>
            <p:cNvSpPr>
              <a:spLocks/>
            </p:cNvSpPr>
            <p:nvPr/>
          </p:nvSpPr>
          <p:spPr bwMode="auto">
            <a:xfrm>
              <a:off x="4569" y="1761"/>
              <a:ext cx="253" cy="111"/>
            </a:xfrm>
            <a:custGeom>
              <a:avLst/>
              <a:gdLst>
                <a:gd name="T0" fmla="*/ 2 w 356"/>
                <a:gd name="T1" fmla="*/ 0 h 157"/>
                <a:gd name="T2" fmla="*/ 0 w 356"/>
                <a:gd name="T3" fmla="*/ 33 h 157"/>
                <a:gd name="T4" fmla="*/ 4 w 356"/>
                <a:gd name="T5" fmla="*/ 47 h 157"/>
                <a:gd name="T6" fmla="*/ 14 w 356"/>
                <a:gd name="T7" fmla="*/ 55 h 157"/>
                <a:gd name="T8" fmla="*/ 34 w 356"/>
                <a:gd name="T9" fmla="*/ 69 h 157"/>
                <a:gd name="T10" fmla="*/ 49 w 356"/>
                <a:gd name="T11" fmla="*/ 75 h 157"/>
                <a:gd name="T12" fmla="*/ 85 w 356"/>
                <a:gd name="T13" fmla="*/ 88 h 157"/>
                <a:gd name="T14" fmla="*/ 129 w 356"/>
                <a:gd name="T15" fmla="*/ 98 h 157"/>
                <a:gd name="T16" fmla="*/ 194 w 356"/>
                <a:gd name="T17" fmla="*/ 108 h 157"/>
                <a:gd name="T18" fmla="*/ 235 w 356"/>
                <a:gd name="T19" fmla="*/ 111 h 157"/>
                <a:gd name="T20" fmla="*/ 252 w 356"/>
                <a:gd name="T21" fmla="*/ 110 h 157"/>
                <a:gd name="T22" fmla="*/ 253 w 356"/>
                <a:gd name="T23" fmla="*/ 103 h 157"/>
                <a:gd name="T24" fmla="*/ 244 w 356"/>
                <a:gd name="T25" fmla="*/ 85 h 157"/>
                <a:gd name="T26" fmla="*/ 226 w 356"/>
                <a:gd name="T27" fmla="*/ 76 h 157"/>
                <a:gd name="T28" fmla="*/ 208 w 356"/>
                <a:gd name="T29" fmla="*/ 75 h 157"/>
                <a:gd name="T30" fmla="*/ 198 w 356"/>
                <a:gd name="T31" fmla="*/ 70 h 157"/>
                <a:gd name="T32" fmla="*/ 161 w 356"/>
                <a:gd name="T33" fmla="*/ 64 h 157"/>
                <a:gd name="T34" fmla="*/ 122 w 356"/>
                <a:gd name="T35" fmla="*/ 56 h 157"/>
                <a:gd name="T36" fmla="*/ 89 w 356"/>
                <a:gd name="T37" fmla="*/ 49 h 157"/>
                <a:gd name="T38" fmla="*/ 61 w 356"/>
                <a:gd name="T39" fmla="*/ 42 h 157"/>
                <a:gd name="T40" fmla="*/ 43 w 356"/>
                <a:gd name="T41" fmla="*/ 37 h 157"/>
                <a:gd name="T42" fmla="*/ 25 w 356"/>
                <a:gd name="T43" fmla="*/ 25 h 157"/>
                <a:gd name="T44" fmla="*/ 12 w 356"/>
                <a:gd name="T45" fmla="*/ 17 h 157"/>
                <a:gd name="T46" fmla="*/ 2 w 356"/>
                <a:gd name="T47" fmla="*/ 0 h 1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6"/>
                <a:gd name="T73" fmla="*/ 0 h 157"/>
                <a:gd name="T74" fmla="*/ 356 w 356"/>
                <a:gd name="T75" fmla="*/ 157 h 1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6" h="157">
                  <a:moveTo>
                    <a:pt x="3" y="0"/>
                  </a:moveTo>
                  <a:lnTo>
                    <a:pt x="0" y="46"/>
                  </a:lnTo>
                  <a:lnTo>
                    <a:pt x="6" y="67"/>
                  </a:lnTo>
                  <a:lnTo>
                    <a:pt x="20" y="78"/>
                  </a:lnTo>
                  <a:lnTo>
                    <a:pt x="48" y="97"/>
                  </a:lnTo>
                  <a:lnTo>
                    <a:pt x="69" y="106"/>
                  </a:lnTo>
                  <a:lnTo>
                    <a:pt x="120" y="124"/>
                  </a:lnTo>
                  <a:lnTo>
                    <a:pt x="182" y="139"/>
                  </a:lnTo>
                  <a:lnTo>
                    <a:pt x="273" y="153"/>
                  </a:lnTo>
                  <a:lnTo>
                    <a:pt x="330" y="157"/>
                  </a:lnTo>
                  <a:lnTo>
                    <a:pt x="354" y="156"/>
                  </a:lnTo>
                  <a:lnTo>
                    <a:pt x="356" y="145"/>
                  </a:lnTo>
                  <a:lnTo>
                    <a:pt x="344" y="120"/>
                  </a:lnTo>
                  <a:lnTo>
                    <a:pt x="318" y="108"/>
                  </a:lnTo>
                  <a:lnTo>
                    <a:pt x="293" y="106"/>
                  </a:lnTo>
                  <a:lnTo>
                    <a:pt x="278" y="99"/>
                  </a:lnTo>
                  <a:lnTo>
                    <a:pt x="227" y="91"/>
                  </a:lnTo>
                  <a:lnTo>
                    <a:pt x="171" y="79"/>
                  </a:lnTo>
                  <a:lnTo>
                    <a:pt x="125" y="69"/>
                  </a:lnTo>
                  <a:lnTo>
                    <a:pt x="86" y="60"/>
                  </a:lnTo>
                  <a:lnTo>
                    <a:pt x="60" y="52"/>
                  </a:lnTo>
                  <a:lnTo>
                    <a:pt x="35" y="36"/>
                  </a:lnTo>
                  <a:lnTo>
                    <a:pt x="17" y="24"/>
                  </a:lnTo>
                  <a:lnTo>
                    <a:pt x="3" y="0"/>
                  </a:lnTo>
                  <a:close/>
                </a:path>
              </a:pathLst>
            </a:custGeom>
            <a:noFill/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>
                <a:latin typeface="Calibri" pitchFamily="34" charset="0"/>
              </a:endParaRPr>
            </a:p>
          </p:txBody>
        </p:sp>
        <p:sp>
          <p:nvSpPr>
            <p:cNvPr id="14" name="Oval 273"/>
            <p:cNvSpPr>
              <a:spLocks noChangeArrowheads="1"/>
            </p:cNvSpPr>
            <p:nvPr/>
          </p:nvSpPr>
          <p:spPr bwMode="auto">
            <a:xfrm rot="115631" flipH="1">
              <a:off x="4668" y="1788"/>
              <a:ext cx="47" cy="23"/>
            </a:xfrm>
            <a:prstGeom prst="ellipse">
              <a:avLst/>
            </a:prstGeom>
            <a:solidFill>
              <a:srgbClr val="363636"/>
            </a:solidFill>
            <a:ln w="9525">
              <a:solidFill>
                <a:srgbClr val="777777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">
                <a:latin typeface="Calibri" pitchFamily="34" charset="0"/>
              </a:endParaRPr>
            </a:p>
          </p:txBody>
        </p:sp>
        <p:grpSp>
          <p:nvGrpSpPr>
            <p:cNvPr id="15" name="Group 274"/>
            <p:cNvGrpSpPr>
              <a:grpSpLocks/>
            </p:cNvGrpSpPr>
            <p:nvPr/>
          </p:nvGrpSpPr>
          <p:grpSpPr bwMode="auto">
            <a:xfrm rot="5400000">
              <a:off x="4900" y="1080"/>
              <a:ext cx="279" cy="213"/>
              <a:chOff x="729" y="861"/>
              <a:chExt cx="350" cy="202"/>
            </a:xfrm>
          </p:grpSpPr>
          <p:sp>
            <p:nvSpPr>
              <p:cNvPr id="129" name="Arc 275"/>
              <p:cNvSpPr>
                <a:spLocks/>
              </p:cNvSpPr>
              <p:nvPr/>
            </p:nvSpPr>
            <p:spPr bwMode="auto">
              <a:xfrm rot="115631">
                <a:off x="995" y="864"/>
                <a:ext cx="84" cy="198"/>
              </a:xfrm>
              <a:custGeom>
                <a:avLst/>
                <a:gdLst>
                  <a:gd name="G0" fmla="+- 17305 0 0"/>
                  <a:gd name="G1" fmla="+- 21600 0 0"/>
                  <a:gd name="G2" fmla="+- 21600 0 0"/>
                  <a:gd name="T0" fmla="*/ 0 w 38905"/>
                  <a:gd name="T1" fmla="*/ 8674 h 43200"/>
                  <a:gd name="T2" fmla="*/ 13588 w 38905"/>
                  <a:gd name="T3" fmla="*/ 42878 h 43200"/>
                  <a:gd name="T4" fmla="*/ 17305 w 3890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905" h="43200" fill="none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</a:path>
                  <a:path w="38905" h="43200" stroke="0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  <a:lnTo>
                      <a:pt x="17305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30" name="Line 276"/>
              <p:cNvSpPr>
                <a:spLocks noChangeShapeType="1"/>
              </p:cNvSpPr>
              <p:nvPr/>
            </p:nvSpPr>
            <p:spPr bwMode="auto">
              <a:xfrm rot="115631">
                <a:off x="1020" y="863"/>
                <a:ext cx="24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1" name="Line 277"/>
              <p:cNvSpPr>
                <a:spLocks noChangeShapeType="1"/>
              </p:cNvSpPr>
              <p:nvPr/>
            </p:nvSpPr>
            <p:spPr bwMode="auto">
              <a:xfrm rot="115631">
                <a:off x="1013" y="1061"/>
                <a:ext cx="29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2" name="Arc 278"/>
              <p:cNvSpPr>
                <a:spLocks/>
              </p:cNvSpPr>
              <p:nvPr/>
            </p:nvSpPr>
            <p:spPr bwMode="auto">
              <a:xfrm rot="115631">
                <a:off x="1039" y="864"/>
                <a:ext cx="40" cy="198"/>
              </a:xfrm>
              <a:custGeom>
                <a:avLst/>
                <a:gdLst>
                  <a:gd name="G0" fmla="+- 0 0 0"/>
                  <a:gd name="G1" fmla="+- 21541 0 0"/>
                  <a:gd name="G2" fmla="+- 21600 0 0"/>
                  <a:gd name="T0" fmla="*/ 1594 w 21600"/>
                  <a:gd name="T1" fmla="*/ 0 h 42772"/>
                  <a:gd name="T2" fmla="*/ 3978 w 21600"/>
                  <a:gd name="T3" fmla="*/ 42772 h 42772"/>
                  <a:gd name="T4" fmla="*/ 0 w 21600"/>
                  <a:gd name="T5" fmla="*/ 21541 h 42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772" fill="none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</a:path>
                  <a:path w="21600" h="42772" stroke="0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  <a:lnTo>
                      <a:pt x="0" y="21541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33" name="Arc 279"/>
              <p:cNvSpPr>
                <a:spLocks/>
              </p:cNvSpPr>
              <p:nvPr/>
            </p:nvSpPr>
            <p:spPr bwMode="auto">
              <a:xfrm rot="115631">
                <a:off x="970" y="864"/>
                <a:ext cx="85" cy="198"/>
              </a:xfrm>
              <a:custGeom>
                <a:avLst/>
                <a:gdLst>
                  <a:gd name="G0" fmla="+- 21598 0 0"/>
                  <a:gd name="G1" fmla="+- 21600 0 0"/>
                  <a:gd name="G2" fmla="+- 21600 0 0"/>
                  <a:gd name="T0" fmla="*/ 29 w 43198"/>
                  <a:gd name="T1" fmla="*/ 20438 h 43200"/>
                  <a:gd name="T2" fmla="*/ 0 w 43198"/>
                  <a:gd name="T3" fmla="*/ 21897 h 43200"/>
                  <a:gd name="T4" fmla="*/ 21598 w 43198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8" h="43200" fill="none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</a:path>
                  <a:path w="43198" h="43200" stroke="0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  <a:lnTo>
                      <a:pt x="21598" y="216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34" name="Line 280"/>
              <p:cNvSpPr>
                <a:spLocks noChangeShapeType="1"/>
              </p:cNvSpPr>
              <p:nvPr/>
            </p:nvSpPr>
            <p:spPr bwMode="auto">
              <a:xfrm rot="115631">
                <a:off x="1012" y="893"/>
                <a:ext cx="0" cy="139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5" name="Oval 281"/>
              <p:cNvSpPr>
                <a:spLocks noChangeArrowheads="1"/>
              </p:cNvSpPr>
              <p:nvPr/>
            </p:nvSpPr>
            <p:spPr bwMode="auto">
              <a:xfrm rot="115631">
                <a:off x="989" y="891"/>
                <a:ext cx="47" cy="142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36" name="Oval 282"/>
              <p:cNvSpPr>
                <a:spLocks noChangeArrowheads="1"/>
              </p:cNvSpPr>
              <p:nvPr/>
            </p:nvSpPr>
            <p:spPr bwMode="auto">
              <a:xfrm rot="-5284369">
                <a:off x="967" y="983"/>
                <a:ext cx="29" cy="1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37" name="Oval 283"/>
              <p:cNvSpPr>
                <a:spLocks noChangeArrowheads="1"/>
              </p:cNvSpPr>
              <p:nvPr/>
            </p:nvSpPr>
            <p:spPr bwMode="auto">
              <a:xfrm rot="16315631" flipH="1">
                <a:off x="973" y="900"/>
                <a:ext cx="32" cy="1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38" name="AutoShape 284"/>
              <p:cNvSpPr>
                <a:spLocks noChangeArrowheads="1"/>
              </p:cNvSpPr>
              <p:nvPr/>
            </p:nvSpPr>
            <p:spPr bwMode="auto">
              <a:xfrm flipH="1">
                <a:off x="995" y="1039"/>
                <a:ext cx="26" cy="24"/>
              </a:xfrm>
              <a:prstGeom prst="flowChartMagneticDrum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39" name="AutoShape 285"/>
              <p:cNvSpPr>
                <a:spLocks noChangeArrowheads="1"/>
              </p:cNvSpPr>
              <p:nvPr/>
            </p:nvSpPr>
            <p:spPr bwMode="auto">
              <a:xfrm flipH="1">
                <a:off x="995" y="871"/>
                <a:ext cx="25" cy="23"/>
              </a:xfrm>
              <a:prstGeom prst="flowChartMagneticDrum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grpSp>
            <p:nvGrpSpPr>
              <p:cNvPr id="140" name="Group 286"/>
              <p:cNvGrpSpPr>
                <a:grpSpLocks/>
              </p:cNvGrpSpPr>
              <p:nvPr/>
            </p:nvGrpSpPr>
            <p:grpSpPr bwMode="auto">
              <a:xfrm rot="10800000">
                <a:off x="758" y="892"/>
                <a:ext cx="274" cy="137"/>
                <a:chOff x="1995" y="1306"/>
                <a:chExt cx="628" cy="302"/>
              </a:xfrm>
            </p:grpSpPr>
            <p:sp>
              <p:nvSpPr>
                <p:cNvPr id="156" name="Rectangle 287"/>
                <p:cNvSpPr>
                  <a:spLocks noChangeArrowheads="1"/>
                </p:cNvSpPr>
                <p:nvPr/>
              </p:nvSpPr>
              <p:spPr bwMode="auto">
                <a:xfrm>
                  <a:off x="2035" y="1306"/>
                  <a:ext cx="588" cy="30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  <p:sp>
              <p:nvSpPr>
                <p:cNvPr id="157" name="Arc 288"/>
                <p:cNvSpPr>
                  <a:spLocks/>
                </p:cNvSpPr>
                <p:nvPr/>
              </p:nvSpPr>
              <p:spPr bwMode="auto">
                <a:xfrm flipH="1">
                  <a:off x="1995" y="1306"/>
                  <a:ext cx="47" cy="302"/>
                </a:xfrm>
                <a:custGeom>
                  <a:avLst/>
                  <a:gdLst>
                    <a:gd name="G0" fmla="+- 0 0 0"/>
                    <a:gd name="G1" fmla="+- 21423 0 0"/>
                    <a:gd name="G2" fmla="+- 21600 0 0"/>
                    <a:gd name="T0" fmla="*/ 2762 w 21600"/>
                    <a:gd name="T1" fmla="*/ 0 h 42802"/>
                    <a:gd name="T2" fmla="*/ 3079 w 21600"/>
                    <a:gd name="T3" fmla="*/ 42802 h 42802"/>
                    <a:gd name="T4" fmla="*/ 0 w 21600"/>
                    <a:gd name="T5" fmla="*/ 21423 h 428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802" fill="none" extrusionOk="0">
                      <a:moveTo>
                        <a:pt x="2761" y="0"/>
                      </a:moveTo>
                      <a:cubicBezTo>
                        <a:pt x="13534" y="1389"/>
                        <a:pt x="21600" y="10561"/>
                        <a:pt x="21600" y="21423"/>
                      </a:cubicBezTo>
                      <a:cubicBezTo>
                        <a:pt x="21600" y="32162"/>
                        <a:pt x="13709" y="41271"/>
                        <a:pt x="3079" y="42802"/>
                      </a:cubicBezTo>
                    </a:path>
                    <a:path w="21600" h="42802" stroke="0" extrusionOk="0">
                      <a:moveTo>
                        <a:pt x="2761" y="0"/>
                      </a:moveTo>
                      <a:cubicBezTo>
                        <a:pt x="13534" y="1389"/>
                        <a:pt x="21600" y="10561"/>
                        <a:pt x="21600" y="21423"/>
                      </a:cubicBezTo>
                      <a:cubicBezTo>
                        <a:pt x="21600" y="32162"/>
                        <a:pt x="13709" y="41271"/>
                        <a:pt x="3079" y="42802"/>
                      </a:cubicBezTo>
                      <a:lnTo>
                        <a:pt x="0" y="2142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</p:grpSp>
          <p:sp>
            <p:nvSpPr>
              <p:cNvPr id="141" name="AutoShape 289"/>
              <p:cNvSpPr>
                <a:spLocks noChangeArrowheads="1"/>
              </p:cNvSpPr>
              <p:nvPr/>
            </p:nvSpPr>
            <p:spPr bwMode="auto">
              <a:xfrm flipH="1">
                <a:off x="1029" y="982"/>
                <a:ext cx="25" cy="25"/>
              </a:xfrm>
              <a:prstGeom prst="flowChartMagneticDrum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142" name="AutoShape 290"/>
              <p:cNvSpPr>
                <a:spLocks noChangeArrowheads="1"/>
              </p:cNvSpPr>
              <p:nvPr/>
            </p:nvSpPr>
            <p:spPr bwMode="auto">
              <a:xfrm flipH="1">
                <a:off x="1027" y="909"/>
                <a:ext cx="25" cy="25"/>
              </a:xfrm>
              <a:prstGeom prst="flowChartMagneticDrum">
                <a:avLst/>
              </a:prstGeom>
              <a:gradFill rotWithShape="0">
                <a:gsLst>
                  <a:gs pos="0">
                    <a:schemeClr val="bg1">
                      <a:alpha val="17999"/>
                    </a:schemeClr>
                  </a:gs>
                  <a:gs pos="100000">
                    <a:schemeClr val="bg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grpSp>
            <p:nvGrpSpPr>
              <p:cNvPr id="143" name="Group 291"/>
              <p:cNvGrpSpPr>
                <a:grpSpLocks/>
              </p:cNvGrpSpPr>
              <p:nvPr/>
            </p:nvGrpSpPr>
            <p:grpSpPr bwMode="auto">
              <a:xfrm rot="-5400000">
                <a:off x="672" y="918"/>
                <a:ext cx="201" cy="87"/>
                <a:chOff x="526" y="569"/>
                <a:chExt cx="269" cy="142"/>
              </a:xfrm>
            </p:grpSpPr>
            <p:sp>
              <p:nvSpPr>
                <p:cNvPr id="144" name="Oval 292"/>
                <p:cNvSpPr>
                  <a:spLocks noChangeArrowheads="1"/>
                </p:cNvSpPr>
                <p:nvPr/>
              </p:nvSpPr>
              <p:spPr bwMode="auto">
                <a:xfrm>
                  <a:off x="526" y="624"/>
                  <a:ext cx="265" cy="8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  <p:sp>
              <p:nvSpPr>
                <p:cNvPr id="145" name="Rectangle 293"/>
                <p:cNvSpPr>
                  <a:spLocks noChangeArrowheads="1"/>
                </p:cNvSpPr>
                <p:nvPr/>
              </p:nvSpPr>
              <p:spPr bwMode="auto">
                <a:xfrm>
                  <a:off x="526" y="624"/>
                  <a:ext cx="266" cy="5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  <p:sp>
              <p:nvSpPr>
                <p:cNvPr id="146" name="Oval 294"/>
                <p:cNvSpPr>
                  <a:spLocks noChangeArrowheads="1"/>
                </p:cNvSpPr>
                <p:nvPr/>
              </p:nvSpPr>
              <p:spPr bwMode="auto">
                <a:xfrm>
                  <a:off x="526" y="569"/>
                  <a:ext cx="267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  <p:sp>
              <p:nvSpPr>
                <p:cNvPr id="147" name="Oval 295"/>
                <p:cNvSpPr>
                  <a:spLocks noChangeArrowheads="1"/>
                </p:cNvSpPr>
                <p:nvPr/>
              </p:nvSpPr>
              <p:spPr bwMode="auto">
                <a:xfrm>
                  <a:off x="584" y="590"/>
                  <a:ext cx="157" cy="4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  <p:sp>
              <p:nvSpPr>
                <p:cNvPr id="148" name="Line 296"/>
                <p:cNvSpPr>
                  <a:spLocks noChangeShapeType="1"/>
                </p:cNvSpPr>
                <p:nvPr/>
              </p:nvSpPr>
              <p:spPr bwMode="auto">
                <a:xfrm flipH="1">
                  <a:off x="794" y="624"/>
                  <a:ext cx="1" cy="39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49" name="Line 297"/>
                <p:cNvSpPr>
                  <a:spLocks noChangeShapeType="1"/>
                </p:cNvSpPr>
                <p:nvPr/>
              </p:nvSpPr>
              <p:spPr bwMode="auto">
                <a:xfrm>
                  <a:off x="528" y="614"/>
                  <a:ext cx="2" cy="53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0" name="Oval 298"/>
                <p:cNvSpPr>
                  <a:spLocks noChangeArrowheads="1"/>
                </p:cNvSpPr>
                <p:nvPr/>
              </p:nvSpPr>
              <p:spPr bwMode="auto">
                <a:xfrm rot="10684369" flipV="1">
                  <a:off x="750" y="603"/>
                  <a:ext cx="36" cy="2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  <p:sp>
              <p:nvSpPr>
                <p:cNvPr id="151" name="Oval 299"/>
                <p:cNvSpPr>
                  <a:spLocks noChangeArrowheads="1"/>
                </p:cNvSpPr>
                <p:nvPr/>
              </p:nvSpPr>
              <p:spPr bwMode="auto">
                <a:xfrm rot="10684369" flipV="1">
                  <a:off x="680" y="574"/>
                  <a:ext cx="45" cy="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  <p:sp>
              <p:nvSpPr>
                <p:cNvPr id="152" name="Oval 300"/>
                <p:cNvSpPr>
                  <a:spLocks noChangeArrowheads="1"/>
                </p:cNvSpPr>
                <p:nvPr/>
              </p:nvSpPr>
              <p:spPr bwMode="auto">
                <a:xfrm rot="10684369" flipV="1">
                  <a:off x="535" y="605"/>
                  <a:ext cx="46" cy="2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  <p:sp>
              <p:nvSpPr>
                <p:cNvPr id="153" name="Oval 301"/>
                <p:cNvSpPr>
                  <a:spLocks noChangeArrowheads="1"/>
                </p:cNvSpPr>
                <p:nvPr/>
              </p:nvSpPr>
              <p:spPr bwMode="auto">
                <a:xfrm rot="10684369" flipH="1" flipV="1">
                  <a:off x="590" y="574"/>
                  <a:ext cx="46" cy="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  <p:sp>
              <p:nvSpPr>
                <p:cNvPr id="154" name="Oval 302"/>
                <p:cNvSpPr>
                  <a:spLocks noChangeArrowheads="1"/>
                </p:cNvSpPr>
                <p:nvPr/>
              </p:nvSpPr>
              <p:spPr bwMode="auto">
                <a:xfrm rot="10684369" flipV="1">
                  <a:off x="601" y="634"/>
                  <a:ext cx="44" cy="2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  <p:sp>
              <p:nvSpPr>
                <p:cNvPr id="155" name="Oval 303"/>
                <p:cNvSpPr>
                  <a:spLocks noChangeArrowheads="1"/>
                </p:cNvSpPr>
                <p:nvPr/>
              </p:nvSpPr>
              <p:spPr bwMode="auto">
                <a:xfrm rot="10684369" flipV="1">
                  <a:off x="682" y="634"/>
                  <a:ext cx="45" cy="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>
                        <a:alpha val="17999"/>
                      </a:schemeClr>
                    </a:gs>
                    <a:gs pos="100000">
                      <a:schemeClr val="bg1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 w="9525">
                  <a:solidFill>
                    <a:srgbClr val="777777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_tradnl">
                    <a:latin typeface="+mn-lt"/>
                  </a:endParaRPr>
                </a:p>
              </p:txBody>
            </p:sp>
          </p:grpSp>
        </p:grpSp>
        <p:grpSp>
          <p:nvGrpSpPr>
            <p:cNvPr id="16" name="Group 304"/>
            <p:cNvGrpSpPr>
              <a:grpSpLocks/>
            </p:cNvGrpSpPr>
            <p:nvPr/>
          </p:nvGrpSpPr>
          <p:grpSpPr bwMode="auto">
            <a:xfrm rot="5400000">
              <a:off x="4848" y="3585"/>
              <a:ext cx="246" cy="199"/>
              <a:chOff x="142" y="1248"/>
              <a:chExt cx="594" cy="359"/>
            </a:xfrm>
          </p:grpSpPr>
          <p:sp>
            <p:nvSpPr>
              <p:cNvPr id="100" name="Arc 305"/>
              <p:cNvSpPr>
                <a:spLocks/>
              </p:cNvSpPr>
              <p:nvPr/>
            </p:nvSpPr>
            <p:spPr bwMode="auto">
              <a:xfrm rot="21484369" flipH="1">
                <a:off x="143" y="1248"/>
                <a:ext cx="116" cy="303"/>
              </a:xfrm>
              <a:custGeom>
                <a:avLst/>
                <a:gdLst>
                  <a:gd name="T0" fmla="*/ 0 w 38905"/>
                  <a:gd name="T1" fmla="*/ 0 h 43200"/>
                  <a:gd name="T2" fmla="*/ 0 w 38905"/>
                  <a:gd name="T3" fmla="*/ 2 h 43200"/>
                  <a:gd name="T4" fmla="*/ 0 w 38905"/>
                  <a:gd name="T5" fmla="*/ 1 h 43200"/>
                  <a:gd name="T6" fmla="*/ 0 60000 65536"/>
                  <a:gd name="T7" fmla="*/ 0 60000 65536"/>
                  <a:gd name="T8" fmla="*/ 0 60000 65536"/>
                  <a:gd name="T9" fmla="*/ 0 w 38905"/>
                  <a:gd name="T10" fmla="*/ 0 h 43200"/>
                  <a:gd name="T11" fmla="*/ 38905 w 3890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05" h="43200" fill="none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</a:path>
                  <a:path w="38905" h="43200" stroke="0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  <a:lnTo>
                      <a:pt x="1730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01" name="Line 306"/>
              <p:cNvSpPr>
                <a:spLocks noChangeShapeType="1"/>
              </p:cNvSpPr>
              <p:nvPr/>
            </p:nvSpPr>
            <p:spPr bwMode="auto">
              <a:xfrm rot="21484369" flipH="1">
                <a:off x="188" y="12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2" name="Line 307"/>
              <p:cNvSpPr>
                <a:spLocks noChangeShapeType="1"/>
              </p:cNvSpPr>
              <p:nvPr/>
            </p:nvSpPr>
            <p:spPr bwMode="auto">
              <a:xfrm rot="21484369" flipH="1">
                <a:off x="192" y="1551"/>
                <a:ext cx="4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3" name="Arc 308"/>
              <p:cNvSpPr>
                <a:spLocks/>
              </p:cNvSpPr>
              <p:nvPr/>
            </p:nvSpPr>
            <p:spPr bwMode="auto">
              <a:xfrm rot="21484369" flipH="1">
                <a:off x="142" y="1249"/>
                <a:ext cx="55" cy="303"/>
              </a:xfrm>
              <a:custGeom>
                <a:avLst/>
                <a:gdLst>
                  <a:gd name="T0" fmla="*/ 0 w 21600"/>
                  <a:gd name="T1" fmla="*/ 0 h 42772"/>
                  <a:gd name="T2" fmla="*/ 0 w 21600"/>
                  <a:gd name="T3" fmla="*/ 2 h 42772"/>
                  <a:gd name="T4" fmla="*/ 0 w 21600"/>
                  <a:gd name="T5" fmla="*/ 1 h 4277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772"/>
                  <a:gd name="T11" fmla="*/ 21600 w 21600"/>
                  <a:gd name="T12" fmla="*/ 42772 h 427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772" fill="none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</a:path>
                  <a:path w="21600" h="42772" stroke="0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  <a:lnTo>
                      <a:pt x="0" y="21541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04" name="Arc 309"/>
              <p:cNvSpPr>
                <a:spLocks/>
              </p:cNvSpPr>
              <p:nvPr/>
            </p:nvSpPr>
            <p:spPr bwMode="auto">
              <a:xfrm rot="21484369" flipH="1">
                <a:off x="173" y="1249"/>
                <a:ext cx="119" cy="303"/>
              </a:xfrm>
              <a:custGeom>
                <a:avLst/>
                <a:gdLst>
                  <a:gd name="T0" fmla="*/ 0 w 43198"/>
                  <a:gd name="T1" fmla="*/ 1 h 43200"/>
                  <a:gd name="T2" fmla="*/ 0 w 43198"/>
                  <a:gd name="T3" fmla="*/ 1 h 43200"/>
                  <a:gd name="T4" fmla="*/ 0 w 43198"/>
                  <a:gd name="T5" fmla="*/ 1 h 43200"/>
                  <a:gd name="T6" fmla="*/ 0 60000 65536"/>
                  <a:gd name="T7" fmla="*/ 0 60000 65536"/>
                  <a:gd name="T8" fmla="*/ 0 60000 65536"/>
                  <a:gd name="T9" fmla="*/ 0 w 43198"/>
                  <a:gd name="T10" fmla="*/ 0 h 43200"/>
                  <a:gd name="T11" fmla="*/ 43198 w 43198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8" h="43200" fill="none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</a:path>
                  <a:path w="43198" h="43200" stroke="0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  <a:lnTo>
                      <a:pt x="2159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05" name="Line 310"/>
              <p:cNvSpPr>
                <a:spLocks noChangeShapeType="1"/>
              </p:cNvSpPr>
              <p:nvPr/>
            </p:nvSpPr>
            <p:spPr bwMode="auto">
              <a:xfrm rot="21484369" flipH="1">
                <a:off x="234" y="1294"/>
                <a:ext cx="0" cy="21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" name="Oval 311"/>
              <p:cNvSpPr>
                <a:spLocks noChangeArrowheads="1"/>
              </p:cNvSpPr>
              <p:nvPr/>
            </p:nvSpPr>
            <p:spPr bwMode="auto">
              <a:xfrm rot="21484369" flipH="1">
                <a:off x="200" y="1293"/>
                <a:ext cx="63" cy="217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07" name="Oval 312"/>
              <p:cNvSpPr>
                <a:spLocks noChangeArrowheads="1"/>
              </p:cNvSpPr>
              <p:nvPr/>
            </p:nvSpPr>
            <p:spPr bwMode="auto">
              <a:xfrm rot="5284369" flipH="1">
                <a:off x="253" y="1433"/>
                <a:ext cx="45" cy="25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08" name="Oval 313"/>
              <p:cNvSpPr>
                <a:spLocks noChangeArrowheads="1"/>
              </p:cNvSpPr>
              <p:nvPr/>
            </p:nvSpPr>
            <p:spPr bwMode="auto">
              <a:xfrm rot="5284369">
                <a:off x="241" y="1305"/>
                <a:ext cx="47" cy="23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09" name="AutoShape 314"/>
              <p:cNvSpPr>
                <a:spLocks noChangeArrowheads="1"/>
              </p:cNvSpPr>
              <p:nvPr/>
            </p:nvSpPr>
            <p:spPr bwMode="auto">
              <a:xfrm>
                <a:off x="220" y="1515"/>
                <a:ext cx="35" cy="38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10" name="AutoShape 315"/>
              <p:cNvSpPr>
                <a:spLocks noChangeArrowheads="1"/>
              </p:cNvSpPr>
              <p:nvPr/>
            </p:nvSpPr>
            <p:spPr bwMode="auto">
              <a:xfrm>
                <a:off x="223" y="1257"/>
                <a:ext cx="35" cy="37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grpSp>
            <p:nvGrpSpPr>
              <p:cNvPr id="111" name="Group 316"/>
              <p:cNvGrpSpPr>
                <a:grpSpLocks/>
              </p:cNvGrpSpPr>
              <p:nvPr/>
            </p:nvGrpSpPr>
            <p:grpSpPr bwMode="auto">
              <a:xfrm>
                <a:off x="616" y="1308"/>
                <a:ext cx="120" cy="299"/>
                <a:chOff x="2678" y="2688"/>
                <a:chExt cx="154" cy="383"/>
              </a:xfrm>
            </p:grpSpPr>
            <p:sp>
              <p:nvSpPr>
                <p:cNvPr id="117" name="Arc 317"/>
                <p:cNvSpPr>
                  <a:spLocks/>
                </p:cNvSpPr>
                <p:nvPr/>
              </p:nvSpPr>
              <p:spPr bwMode="auto">
                <a:xfrm rot="115631">
                  <a:off x="2714" y="2689"/>
                  <a:ext cx="118" cy="380"/>
                </a:xfrm>
                <a:custGeom>
                  <a:avLst/>
                  <a:gdLst>
                    <a:gd name="T0" fmla="*/ 0 w 38905"/>
                    <a:gd name="T1" fmla="*/ 1 h 43200"/>
                    <a:gd name="T2" fmla="*/ 0 w 38905"/>
                    <a:gd name="T3" fmla="*/ 3 h 43200"/>
                    <a:gd name="T4" fmla="*/ 0 w 38905"/>
                    <a:gd name="T5" fmla="*/ 2 h 43200"/>
                    <a:gd name="T6" fmla="*/ 0 60000 65536"/>
                    <a:gd name="T7" fmla="*/ 0 60000 65536"/>
                    <a:gd name="T8" fmla="*/ 0 60000 65536"/>
                    <a:gd name="T9" fmla="*/ 0 w 38905"/>
                    <a:gd name="T10" fmla="*/ 0 h 43200"/>
                    <a:gd name="T11" fmla="*/ 38905 w 3890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05" h="43200" fill="none" extrusionOk="0">
                      <a:moveTo>
                        <a:pt x="-1" y="8673"/>
                      </a:moveTo>
                      <a:cubicBezTo>
                        <a:pt x="4077" y="3214"/>
                        <a:pt x="10491" y="-1"/>
                        <a:pt x="17305" y="0"/>
                      </a:cubicBezTo>
                      <a:cubicBezTo>
                        <a:pt x="29234" y="0"/>
                        <a:pt x="38905" y="9670"/>
                        <a:pt x="38905" y="21600"/>
                      </a:cubicBezTo>
                      <a:cubicBezTo>
                        <a:pt x="38905" y="33529"/>
                        <a:pt x="29234" y="43200"/>
                        <a:pt x="17305" y="43200"/>
                      </a:cubicBezTo>
                      <a:cubicBezTo>
                        <a:pt x="16059" y="43200"/>
                        <a:pt x="14815" y="43092"/>
                        <a:pt x="13588" y="42877"/>
                      </a:cubicBezTo>
                    </a:path>
                    <a:path w="38905" h="43200" stroke="0" extrusionOk="0">
                      <a:moveTo>
                        <a:pt x="-1" y="8673"/>
                      </a:moveTo>
                      <a:cubicBezTo>
                        <a:pt x="4077" y="3214"/>
                        <a:pt x="10491" y="-1"/>
                        <a:pt x="17305" y="0"/>
                      </a:cubicBezTo>
                      <a:cubicBezTo>
                        <a:pt x="29234" y="0"/>
                        <a:pt x="38905" y="9670"/>
                        <a:pt x="38905" y="21600"/>
                      </a:cubicBezTo>
                      <a:cubicBezTo>
                        <a:pt x="38905" y="33529"/>
                        <a:pt x="29234" y="43200"/>
                        <a:pt x="17305" y="43200"/>
                      </a:cubicBezTo>
                      <a:cubicBezTo>
                        <a:pt x="16059" y="43200"/>
                        <a:pt x="14815" y="43092"/>
                        <a:pt x="13588" y="42877"/>
                      </a:cubicBezTo>
                      <a:lnTo>
                        <a:pt x="17305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118" name="Line 318"/>
                <p:cNvSpPr>
                  <a:spLocks noChangeShapeType="1"/>
                </p:cNvSpPr>
                <p:nvPr/>
              </p:nvSpPr>
              <p:spPr bwMode="auto">
                <a:xfrm rot="115631">
                  <a:off x="2749" y="2688"/>
                  <a:ext cx="36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19" name="Line 319"/>
                <p:cNvSpPr>
                  <a:spLocks noChangeShapeType="1"/>
                </p:cNvSpPr>
                <p:nvPr/>
              </p:nvSpPr>
              <p:spPr bwMode="auto">
                <a:xfrm rot="115631">
                  <a:off x="2741" y="3068"/>
                  <a:ext cx="40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0" name="Arc 320"/>
                <p:cNvSpPr>
                  <a:spLocks/>
                </p:cNvSpPr>
                <p:nvPr/>
              </p:nvSpPr>
              <p:spPr bwMode="auto">
                <a:xfrm rot="115631">
                  <a:off x="2776" y="2691"/>
                  <a:ext cx="56" cy="380"/>
                </a:xfrm>
                <a:custGeom>
                  <a:avLst/>
                  <a:gdLst>
                    <a:gd name="T0" fmla="*/ 0 w 21600"/>
                    <a:gd name="T1" fmla="*/ 0 h 42772"/>
                    <a:gd name="T2" fmla="*/ 0 w 21600"/>
                    <a:gd name="T3" fmla="*/ 3 h 42772"/>
                    <a:gd name="T4" fmla="*/ 0 w 21600"/>
                    <a:gd name="T5" fmla="*/ 2 h 4277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72"/>
                    <a:gd name="T11" fmla="*/ 21600 w 21600"/>
                    <a:gd name="T12" fmla="*/ 42772 h 427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72" fill="none" extrusionOk="0">
                      <a:moveTo>
                        <a:pt x="1594" y="-1"/>
                      </a:moveTo>
                      <a:cubicBezTo>
                        <a:pt x="12874" y="834"/>
                        <a:pt x="21600" y="10230"/>
                        <a:pt x="21600" y="21541"/>
                      </a:cubicBezTo>
                      <a:cubicBezTo>
                        <a:pt x="21600" y="31936"/>
                        <a:pt x="14195" y="40857"/>
                        <a:pt x="3977" y="42771"/>
                      </a:cubicBezTo>
                    </a:path>
                    <a:path w="21600" h="42772" stroke="0" extrusionOk="0">
                      <a:moveTo>
                        <a:pt x="1594" y="-1"/>
                      </a:moveTo>
                      <a:cubicBezTo>
                        <a:pt x="12874" y="834"/>
                        <a:pt x="21600" y="10230"/>
                        <a:pt x="21600" y="21541"/>
                      </a:cubicBezTo>
                      <a:cubicBezTo>
                        <a:pt x="21600" y="31936"/>
                        <a:pt x="14195" y="40857"/>
                        <a:pt x="3977" y="42771"/>
                      </a:cubicBezTo>
                      <a:lnTo>
                        <a:pt x="0" y="2154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121" name="Arc 321"/>
                <p:cNvSpPr>
                  <a:spLocks/>
                </p:cNvSpPr>
                <p:nvPr/>
              </p:nvSpPr>
              <p:spPr bwMode="auto">
                <a:xfrm rot="115631">
                  <a:off x="2678" y="2691"/>
                  <a:ext cx="122" cy="380"/>
                </a:xfrm>
                <a:custGeom>
                  <a:avLst/>
                  <a:gdLst>
                    <a:gd name="T0" fmla="*/ 0 w 43198"/>
                    <a:gd name="T1" fmla="*/ 2 h 43200"/>
                    <a:gd name="T2" fmla="*/ 0 w 43198"/>
                    <a:gd name="T3" fmla="*/ 2 h 43200"/>
                    <a:gd name="T4" fmla="*/ 0 w 43198"/>
                    <a:gd name="T5" fmla="*/ 2 h 43200"/>
                    <a:gd name="T6" fmla="*/ 0 60000 65536"/>
                    <a:gd name="T7" fmla="*/ 0 60000 65536"/>
                    <a:gd name="T8" fmla="*/ 0 60000 65536"/>
                    <a:gd name="T9" fmla="*/ 0 w 43198"/>
                    <a:gd name="T10" fmla="*/ 0 h 43200"/>
                    <a:gd name="T11" fmla="*/ 43198 w 43198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8" h="43200" fill="none" extrusionOk="0">
                      <a:moveTo>
                        <a:pt x="29" y="20438"/>
                      </a:moveTo>
                      <a:cubicBezTo>
                        <a:pt x="646" y="8976"/>
                        <a:pt x="10120" y="-1"/>
                        <a:pt x="21598" y="0"/>
                      </a:cubicBezTo>
                      <a:cubicBezTo>
                        <a:pt x="33527" y="0"/>
                        <a:pt x="43198" y="9670"/>
                        <a:pt x="43198" y="21600"/>
                      </a:cubicBezTo>
                      <a:cubicBezTo>
                        <a:pt x="43198" y="33529"/>
                        <a:pt x="33527" y="43200"/>
                        <a:pt x="21598" y="43200"/>
                      </a:cubicBezTo>
                      <a:cubicBezTo>
                        <a:pt x="9784" y="43200"/>
                        <a:pt x="162" y="33709"/>
                        <a:pt x="0" y="21896"/>
                      </a:cubicBezTo>
                    </a:path>
                    <a:path w="43198" h="43200" stroke="0" extrusionOk="0">
                      <a:moveTo>
                        <a:pt x="29" y="20438"/>
                      </a:moveTo>
                      <a:cubicBezTo>
                        <a:pt x="646" y="8976"/>
                        <a:pt x="10120" y="-1"/>
                        <a:pt x="21598" y="0"/>
                      </a:cubicBezTo>
                      <a:cubicBezTo>
                        <a:pt x="33527" y="0"/>
                        <a:pt x="43198" y="9670"/>
                        <a:pt x="43198" y="21600"/>
                      </a:cubicBezTo>
                      <a:cubicBezTo>
                        <a:pt x="43198" y="33529"/>
                        <a:pt x="33527" y="43200"/>
                        <a:pt x="21598" y="43200"/>
                      </a:cubicBezTo>
                      <a:cubicBezTo>
                        <a:pt x="9784" y="43200"/>
                        <a:pt x="162" y="33709"/>
                        <a:pt x="0" y="21896"/>
                      </a:cubicBezTo>
                      <a:lnTo>
                        <a:pt x="2159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122" name="Line 322"/>
                <p:cNvSpPr>
                  <a:spLocks noChangeShapeType="1"/>
                </p:cNvSpPr>
                <p:nvPr/>
              </p:nvSpPr>
              <p:spPr bwMode="auto">
                <a:xfrm rot="115631">
                  <a:off x="2739" y="2748"/>
                  <a:ext cx="0" cy="26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23" name="Oval 323"/>
                <p:cNvSpPr>
                  <a:spLocks noChangeArrowheads="1"/>
                </p:cNvSpPr>
                <p:nvPr/>
              </p:nvSpPr>
              <p:spPr bwMode="auto">
                <a:xfrm rot="-5284369">
                  <a:off x="2668" y="2923"/>
                  <a:ext cx="56" cy="25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124" name="Oval 324"/>
                <p:cNvSpPr>
                  <a:spLocks noChangeArrowheads="1"/>
                </p:cNvSpPr>
                <p:nvPr/>
              </p:nvSpPr>
              <p:spPr bwMode="auto">
                <a:xfrm rot="16315631" flipH="1">
                  <a:off x="2677" y="2763"/>
                  <a:ext cx="58" cy="24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125" name="AutoShape 325"/>
                <p:cNvSpPr>
                  <a:spLocks noChangeArrowheads="1"/>
                </p:cNvSpPr>
                <p:nvPr/>
              </p:nvSpPr>
              <p:spPr bwMode="auto">
                <a:xfrm flipH="1">
                  <a:off x="2717" y="3023"/>
                  <a:ext cx="35" cy="47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126" name="AutoShape 326"/>
                <p:cNvSpPr>
                  <a:spLocks noChangeArrowheads="1"/>
                </p:cNvSpPr>
                <p:nvPr/>
              </p:nvSpPr>
              <p:spPr bwMode="auto">
                <a:xfrm flipH="1">
                  <a:off x="2761" y="2920"/>
                  <a:ext cx="36" cy="47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127" name="AutoShape 327"/>
                <p:cNvSpPr>
                  <a:spLocks noChangeArrowheads="1"/>
                </p:cNvSpPr>
                <p:nvPr/>
              </p:nvSpPr>
              <p:spPr bwMode="auto">
                <a:xfrm flipH="1">
                  <a:off x="2758" y="2778"/>
                  <a:ext cx="36" cy="47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128" name="AutoShape 328"/>
                <p:cNvSpPr>
                  <a:spLocks noChangeArrowheads="1"/>
                </p:cNvSpPr>
                <p:nvPr/>
              </p:nvSpPr>
              <p:spPr bwMode="auto">
                <a:xfrm flipH="1">
                  <a:off x="2714" y="2700"/>
                  <a:ext cx="35" cy="47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</p:grpSp>
          <p:sp>
            <p:nvSpPr>
              <p:cNvPr id="112" name="Rectangle 329"/>
              <p:cNvSpPr>
                <a:spLocks noChangeArrowheads="1"/>
              </p:cNvSpPr>
              <p:nvPr/>
            </p:nvSpPr>
            <p:spPr bwMode="auto">
              <a:xfrm rot="10800000">
                <a:off x="226" y="1296"/>
                <a:ext cx="432" cy="220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13" name="Arc 330"/>
              <p:cNvSpPr>
                <a:spLocks/>
              </p:cNvSpPr>
              <p:nvPr/>
            </p:nvSpPr>
            <p:spPr bwMode="auto">
              <a:xfrm rot="10800000" flipH="1">
                <a:off x="651" y="1294"/>
                <a:ext cx="35" cy="221"/>
              </a:xfrm>
              <a:custGeom>
                <a:avLst/>
                <a:gdLst>
                  <a:gd name="T0" fmla="*/ 0 w 21600"/>
                  <a:gd name="T1" fmla="*/ 0 h 42802"/>
                  <a:gd name="T2" fmla="*/ 0 w 21600"/>
                  <a:gd name="T3" fmla="*/ 1 h 42802"/>
                  <a:gd name="T4" fmla="*/ 0 w 21600"/>
                  <a:gd name="T5" fmla="*/ 1 h 428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802"/>
                  <a:gd name="T11" fmla="*/ 21600 w 21600"/>
                  <a:gd name="T12" fmla="*/ 42802 h 428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802" fill="none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</a:path>
                  <a:path w="21600" h="42802" stroke="0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  <a:lnTo>
                      <a:pt x="0" y="21423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14" name="Arc 331"/>
              <p:cNvSpPr>
                <a:spLocks/>
              </p:cNvSpPr>
              <p:nvPr/>
            </p:nvSpPr>
            <p:spPr bwMode="auto">
              <a:xfrm rot="10800000">
                <a:off x="202" y="1295"/>
                <a:ext cx="35" cy="221"/>
              </a:xfrm>
              <a:custGeom>
                <a:avLst/>
                <a:gdLst>
                  <a:gd name="T0" fmla="*/ 0 w 21600"/>
                  <a:gd name="T1" fmla="*/ 0 h 42802"/>
                  <a:gd name="T2" fmla="*/ 0 w 21600"/>
                  <a:gd name="T3" fmla="*/ 1 h 42802"/>
                  <a:gd name="T4" fmla="*/ 0 w 21600"/>
                  <a:gd name="T5" fmla="*/ 1 h 428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802"/>
                  <a:gd name="T11" fmla="*/ 21600 w 21600"/>
                  <a:gd name="T12" fmla="*/ 42802 h 428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802" fill="none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</a:path>
                  <a:path w="21600" h="42802" stroke="0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  <a:lnTo>
                      <a:pt x="0" y="21423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15" name="AutoShape 332"/>
              <p:cNvSpPr>
                <a:spLocks noChangeArrowheads="1"/>
              </p:cNvSpPr>
              <p:nvPr/>
            </p:nvSpPr>
            <p:spPr bwMode="auto">
              <a:xfrm>
                <a:off x="178" y="1433"/>
                <a:ext cx="34" cy="38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116" name="AutoShape 333"/>
              <p:cNvSpPr>
                <a:spLocks noChangeArrowheads="1"/>
              </p:cNvSpPr>
              <p:nvPr/>
            </p:nvSpPr>
            <p:spPr bwMode="auto">
              <a:xfrm>
                <a:off x="181" y="1320"/>
                <a:ext cx="34" cy="38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grpSp>
          <p:nvGrpSpPr>
            <p:cNvPr id="17" name="Group 334"/>
            <p:cNvGrpSpPr>
              <a:grpSpLocks/>
            </p:cNvGrpSpPr>
            <p:nvPr/>
          </p:nvGrpSpPr>
          <p:grpSpPr bwMode="auto">
            <a:xfrm>
              <a:off x="4615" y="1254"/>
              <a:ext cx="385" cy="971"/>
              <a:chOff x="3551" y="871"/>
              <a:chExt cx="541" cy="1375"/>
            </a:xfrm>
          </p:grpSpPr>
          <p:sp>
            <p:nvSpPr>
              <p:cNvPr id="96" name="Freeform 335"/>
              <p:cNvSpPr>
                <a:spLocks/>
              </p:cNvSpPr>
              <p:nvPr/>
            </p:nvSpPr>
            <p:spPr bwMode="auto">
              <a:xfrm>
                <a:off x="3555" y="884"/>
                <a:ext cx="537" cy="684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tint val="0"/>
                      <a:invGamma/>
                      <a:alpha val="21001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0"/>
                      <a:invGamma/>
                      <a:alpha val="21001"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97" name="Freeform 336"/>
              <p:cNvSpPr>
                <a:spLocks/>
              </p:cNvSpPr>
              <p:nvPr/>
            </p:nvSpPr>
            <p:spPr bwMode="auto">
              <a:xfrm>
                <a:off x="3588" y="1500"/>
                <a:ext cx="287" cy="74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0" y="32"/>
                  </a:cxn>
                  <a:cxn ang="0">
                    <a:pos x="76" y="80"/>
                  </a:cxn>
                  <a:cxn ang="0">
                    <a:pos x="116" y="94"/>
                  </a:cxn>
                  <a:cxn ang="0">
                    <a:pos x="122" y="126"/>
                  </a:cxn>
                  <a:cxn ang="0">
                    <a:pos x="160" y="136"/>
                  </a:cxn>
                  <a:cxn ang="0">
                    <a:pos x="176" y="160"/>
                  </a:cxn>
                  <a:cxn ang="0">
                    <a:pos x="216" y="168"/>
                  </a:cxn>
                  <a:cxn ang="0">
                    <a:pos x="236" y="186"/>
                  </a:cxn>
                  <a:cxn ang="0">
                    <a:pos x="242" y="204"/>
                  </a:cxn>
                  <a:cxn ang="0">
                    <a:pos x="212" y="228"/>
                  </a:cxn>
                  <a:cxn ang="0">
                    <a:pos x="208" y="240"/>
                  </a:cxn>
                  <a:cxn ang="0">
                    <a:pos x="190" y="234"/>
                  </a:cxn>
                  <a:cxn ang="0">
                    <a:pos x="164" y="252"/>
                  </a:cxn>
                  <a:cxn ang="0">
                    <a:pos x="140" y="246"/>
                  </a:cxn>
                  <a:cxn ang="0">
                    <a:pos x="120" y="258"/>
                  </a:cxn>
                  <a:cxn ang="0">
                    <a:pos x="120" y="300"/>
                  </a:cxn>
                  <a:cxn ang="0">
                    <a:pos x="142" y="314"/>
                  </a:cxn>
                  <a:cxn ang="0">
                    <a:pos x="182" y="340"/>
                  </a:cxn>
                  <a:cxn ang="0">
                    <a:pos x="184" y="346"/>
                  </a:cxn>
                  <a:cxn ang="0">
                    <a:pos x="190" y="352"/>
                  </a:cxn>
                  <a:cxn ang="0">
                    <a:pos x="196" y="378"/>
                  </a:cxn>
                  <a:cxn ang="0">
                    <a:pos x="212" y="428"/>
                  </a:cxn>
                  <a:cxn ang="0">
                    <a:pos x="226" y="432"/>
                  </a:cxn>
                  <a:cxn ang="0">
                    <a:pos x="252" y="452"/>
                  </a:cxn>
                  <a:cxn ang="0">
                    <a:pos x="258" y="490"/>
                  </a:cxn>
                  <a:cxn ang="0">
                    <a:pos x="286" y="534"/>
                  </a:cxn>
                  <a:cxn ang="0">
                    <a:pos x="278" y="548"/>
                  </a:cxn>
                  <a:cxn ang="0">
                    <a:pos x="272" y="536"/>
                  </a:cxn>
                  <a:cxn ang="0">
                    <a:pos x="252" y="520"/>
                  </a:cxn>
                  <a:cxn ang="0">
                    <a:pos x="214" y="526"/>
                  </a:cxn>
                  <a:cxn ang="0">
                    <a:pos x="192" y="510"/>
                  </a:cxn>
                  <a:cxn ang="0">
                    <a:pos x="152" y="484"/>
                  </a:cxn>
                  <a:cxn ang="0">
                    <a:pos x="132" y="458"/>
                  </a:cxn>
                  <a:cxn ang="0">
                    <a:pos x="128" y="452"/>
                  </a:cxn>
                  <a:cxn ang="0">
                    <a:pos x="104" y="460"/>
                  </a:cxn>
                  <a:cxn ang="0">
                    <a:pos x="112" y="494"/>
                  </a:cxn>
                  <a:cxn ang="0">
                    <a:pos x="118" y="512"/>
                  </a:cxn>
                  <a:cxn ang="0">
                    <a:pos x="112" y="544"/>
                  </a:cxn>
                  <a:cxn ang="0">
                    <a:pos x="130" y="582"/>
                  </a:cxn>
                  <a:cxn ang="0">
                    <a:pos x="138" y="614"/>
                  </a:cxn>
                  <a:cxn ang="0">
                    <a:pos x="156" y="620"/>
                  </a:cxn>
                  <a:cxn ang="0">
                    <a:pos x="138" y="638"/>
                  </a:cxn>
                  <a:cxn ang="0">
                    <a:pos x="106" y="626"/>
                  </a:cxn>
                  <a:cxn ang="0">
                    <a:pos x="68" y="576"/>
                  </a:cxn>
                  <a:cxn ang="0">
                    <a:pos x="50" y="588"/>
                  </a:cxn>
                  <a:cxn ang="0">
                    <a:pos x="42" y="612"/>
                  </a:cxn>
                  <a:cxn ang="0">
                    <a:pos x="0" y="624"/>
                  </a:cxn>
                  <a:cxn ang="0">
                    <a:pos x="2" y="0"/>
                  </a:cxn>
                </a:cxnLst>
                <a:rect l="0" t="0" r="r" b="b"/>
                <a:pathLst>
                  <a:path w="286" h="638">
                    <a:moveTo>
                      <a:pt x="0" y="16"/>
                    </a:moveTo>
                    <a:cubicBezTo>
                      <a:pt x="10" y="22"/>
                      <a:pt x="19" y="28"/>
                      <a:pt x="30" y="32"/>
                    </a:cubicBezTo>
                    <a:cubicBezTo>
                      <a:pt x="42" y="47"/>
                      <a:pt x="58" y="71"/>
                      <a:pt x="76" y="80"/>
                    </a:cubicBezTo>
                    <a:cubicBezTo>
                      <a:pt x="89" y="87"/>
                      <a:pt x="104" y="86"/>
                      <a:pt x="116" y="94"/>
                    </a:cubicBezTo>
                    <a:cubicBezTo>
                      <a:pt x="119" y="104"/>
                      <a:pt x="119" y="116"/>
                      <a:pt x="122" y="126"/>
                    </a:cubicBezTo>
                    <a:cubicBezTo>
                      <a:pt x="125" y="135"/>
                      <a:pt x="153" y="135"/>
                      <a:pt x="160" y="136"/>
                    </a:cubicBezTo>
                    <a:cubicBezTo>
                      <a:pt x="167" y="143"/>
                      <a:pt x="170" y="151"/>
                      <a:pt x="176" y="160"/>
                    </a:cubicBezTo>
                    <a:cubicBezTo>
                      <a:pt x="180" y="167"/>
                      <a:pt x="211" y="167"/>
                      <a:pt x="216" y="168"/>
                    </a:cubicBezTo>
                    <a:cubicBezTo>
                      <a:pt x="225" y="171"/>
                      <a:pt x="228" y="180"/>
                      <a:pt x="236" y="186"/>
                    </a:cubicBezTo>
                    <a:cubicBezTo>
                      <a:pt x="238" y="192"/>
                      <a:pt x="242" y="204"/>
                      <a:pt x="242" y="204"/>
                    </a:cubicBezTo>
                    <a:cubicBezTo>
                      <a:pt x="237" y="218"/>
                      <a:pt x="225" y="224"/>
                      <a:pt x="212" y="228"/>
                    </a:cubicBezTo>
                    <a:cubicBezTo>
                      <a:pt x="211" y="232"/>
                      <a:pt x="209" y="236"/>
                      <a:pt x="208" y="240"/>
                    </a:cubicBezTo>
                    <a:cubicBezTo>
                      <a:pt x="206" y="246"/>
                      <a:pt x="190" y="234"/>
                      <a:pt x="190" y="234"/>
                    </a:cubicBezTo>
                    <a:cubicBezTo>
                      <a:pt x="171" y="240"/>
                      <a:pt x="178" y="247"/>
                      <a:pt x="164" y="252"/>
                    </a:cubicBezTo>
                    <a:cubicBezTo>
                      <a:pt x="156" y="251"/>
                      <a:pt x="140" y="246"/>
                      <a:pt x="140" y="246"/>
                    </a:cubicBezTo>
                    <a:cubicBezTo>
                      <a:pt x="129" y="248"/>
                      <a:pt x="124" y="247"/>
                      <a:pt x="120" y="258"/>
                    </a:cubicBezTo>
                    <a:cubicBezTo>
                      <a:pt x="118" y="274"/>
                      <a:pt x="115" y="285"/>
                      <a:pt x="120" y="300"/>
                    </a:cubicBezTo>
                    <a:cubicBezTo>
                      <a:pt x="123" y="308"/>
                      <a:pt x="142" y="314"/>
                      <a:pt x="142" y="314"/>
                    </a:cubicBezTo>
                    <a:cubicBezTo>
                      <a:pt x="153" y="330"/>
                      <a:pt x="165" y="334"/>
                      <a:pt x="182" y="340"/>
                    </a:cubicBezTo>
                    <a:cubicBezTo>
                      <a:pt x="183" y="342"/>
                      <a:pt x="183" y="344"/>
                      <a:pt x="184" y="346"/>
                    </a:cubicBezTo>
                    <a:cubicBezTo>
                      <a:pt x="186" y="348"/>
                      <a:pt x="189" y="349"/>
                      <a:pt x="190" y="352"/>
                    </a:cubicBezTo>
                    <a:cubicBezTo>
                      <a:pt x="193" y="360"/>
                      <a:pt x="194" y="370"/>
                      <a:pt x="196" y="378"/>
                    </a:cubicBezTo>
                    <a:cubicBezTo>
                      <a:pt x="201" y="396"/>
                      <a:pt x="208" y="409"/>
                      <a:pt x="212" y="428"/>
                    </a:cubicBezTo>
                    <a:cubicBezTo>
                      <a:pt x="213" y="433"/>
                      <a:pt x="221" y="431"/>
                      <a:pt x="226" y="432"/>
                    </a:cubicBezTo>
                    <a:cubicBezTo>
                      <a:pt x="235" y="438"/>
                      <a:pt x="244" y="444"/>
                      <a:pt x="252" y="452"/>
                    </a:cubicBezTo>
                    <a:cubicBezTo>
                      <a:pt x="262" y="482"/>
                      <a:pt x="249" y="441"/>
                      <a:pt x="258" y="490"/>
                    </a:cubicBezTo>
                    <a:cubicBezTo>
                      <a:pt x="261" y="507"/>
                      <a:pt x="277" y="520"/>
                      <a:pt x="286" y="534"/>
                    </a:cubicBezTo>
                    <a:cubicBezTo>
                      <a:pt x="285" y="539"/>
                      <a:pt x="283" y="550"/>
                      <a:pt x="278" y="548"/>
                    </a:cubicBezTo>
                    <a:cubicBezTo>
                      <a:pt x="274" y="546"/>
                      <a:pt x="275" y="539"/>
                      <a:pt x="272" y="536"/>
                    </a:cubicBezTo>
                    <a:cubicBezTo>
                      <a:pt x="261" y="523"/>
                      <a:pt x="264" y="526"/>
                      <a:pt x="252" y="520"/>
                    </a:cubicBezTo>
                    <a:cubicBezTo>
                      <a:pt x="239" y="522"/>
                      <a:pt x="227" y="524"/>
                      <a:pt x="214" y="526"/>
                    </a:cubicBezTo>
                    <a:cubicBezTo>
                      <a:pt x="202" y="524"/>
                      <a:pt x="201" y="519"/>
                      <a:pt x="192" y="510"/>
                    </a:cubicBezTo>
                    <a:cubicBezTo>
                      <a:pt x="185" y="489"/>
                      <a:pt x="172" y="486"/>
                      <a:pt x="152" y="484"/>
                    </a:cubicBezTo>
                    <a:cubicBezTo>
                      <a:pt x="144" y="476"/>
                      <a:pt x="138" y="467"/>
                      <a:pt x="132" y="458"/>
                    </a:cubicBezTo>
                    <a:cubicBezTo>
                      <a:pt x="131" y="456"/>
                      <a:pt x="128" y="452"/>
                      <a:pt x="128" y="452"/>
                    </a:cubicBezTo>
                    <a:cubicBezTo>
                      <a:pt x="119" y="453"/>
                      <a:pt x="104" y="447"/>
                      <a:pt x="104" y="460"/>
                    </a:cubicBezTo>
                    <a:cubicBezTo>
                      <a:pt x="104" y="477"/>
                      <a:pt x="106" y="481"/>
                      <a:pt x="112" y="494"/>
                    </a:cubicBezTo>
                    <a:cubicBezTo>
                      <a:pt x="115" y="500"/>
                      <a:pt x="118" y="512"/>
                      <a:pt x="118" y="512"/>
                    </a:cubicBezTo>
                    <a:cubicBezTo>
                      <a:pt x="116" y="523"/>
                      <a:pt x="115" y="533"/>
                      <a:pt x="112" y="544"/>
                    </a:cubicBezTo>
                    <a:cubicBezTo>
                      <a:pt x="114" y="565"/>
                      <a:pt x="120" y="566"/>
                      <a:pt x="130" y="582"/>
                    </a:cubicBezTo>
                    <a:cubicBezTo>
                      <a:pt x="130" y="586"/>
                      <a:pt x="130" y="609"/>
                      <a:pt x="138" y="614"/>
                    </a:cubicBezTo>
                    <a:cubicBezTo>
                      <a:pt x="143" y="617"/>
                      <a:pt x="156" y="620"/>
                      <a:pt x="156" y="620"/>
                    </a:cubicBezTo>
                    <a:cubicBezTo>
                      <a:pt x="153" y="633"/>
                      <a:pt x="150" y="635"/>
                      <a:pt x="138" y="638"/>
                    </a:cubicBezTo>
                    <a:cubicBezTo>
                      <a:pt x="126" y="636"/>
                      <a:pt x="118" y="630"/>
                      <a:pt x="106" y="626"/>
                    </a:cubicBezTo>
                    <a:cubicBezTo>
                      <a:pt x="93" y="607"/>
                      <a:pt x="95" y="583"/>
                      <a:pt x="68" y="576"/>
                    </a:cubicBezTo>
                    <a:cubicBezTo>
                      <a:pt x="54" y="579"/>
                      <a:pt x="60" y="581"/>
                      <a:pt x="50" y="588"/>
                    </a:cubicBezTo>
                    <a:cubicBezTo>
                      <a:pt x="47" y="596"/>
                      <a:pt x="45" y="604"/>
                      <a:pt x="42" y="612"/>
                    </a:cubicBezTo>
                    <a:cubicBezTo>
                      <a:pt x="40" y="619"/>
                      <a:pt x="7" y="624"/>
                      <a:pt x="0" y="624"/>
                    </a:cubicBez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tint val="0"/>
                      <a:invGamma/>
                      <a:alpha val="21001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0"/>
                      <a:invGamma/>
                      <a:alpha val="21001"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98" name="Freeform 337"/>
              <p:cNvSpPr>
                <a:spLocks/>
              </p:cNvSpPr>
              <p:nvPr/>
            </p:nvSpPr>
            <p:spPr bwMode="auto">
              <a:xfrm>
                <a:off x="3555" y="1507"/>
                <a:ext cx="337" cy="728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30" y="32"/>
                  </a:cxn>
                  <a:cxn ang="0">
                    <a:pos x="76" y="80"/>
                  </a:cxn>
                  <a:cxn ang="0">
                    <a:pos x="116" y="94"/>
                  </a:cxn>
                  <a:cxn ang="0">
                    <a:pos x="122" y="126"/>
                  </a:cxn>
                  <a:cxn ang="0">
                    <a:pos x="160" y="136"/>
                  </a:cxn>
                  <a:cxn ang="0">
                    <a:pos x="176" y="160"/>
                  </a:cxn>
                  <a:cxn ang="0">
                    <a:pos x="216" y="168"/>
                  </a:cxn>
                  <a:cxn ang="0">
                    <a:pos x="236" y="186"/>
                  </a:cxn>
                  <a:cxn ang="0">
                    <a:pos x="242" y="204"/>
                  </a:cxn>
                  <a:cxn ang="0">
                    <a:pos x="212" y="228"/>
                  </a:cxn>
                  <a:cxn ang="0">
                    <a:pos x="208" y="240"/>
                  </a:cxn>
                  <a:cxn ang="0">
                    <a:pos x="190" y="234"/>
                  </a:cxn>
                  <a:cxn ang="0">
                    <a:pos x="164" y="252"/>
                  </a:cxn>
                  <a:cxn ang="0">
                    <a:pos x="140" y="246"/>
                  </a:cxn>
                  <a:cxn ang="0">
                    <a:pos x="120" y="258"/>
                  </a:cxn>
                  <a:cxn ang="0">
                    <a:pos x="120" y="300"/>
                  </a:cxn>
                  <a:cxn ang="0">
                    <a:pos x="142" y="314"/>
                  </a:cxn>
                  <a:cxn ang="0">
                    <a:pos x="182" y="340"/>
                  </a:cxn>
                  <a:cxn ang="0">
                    <a:pos x="184" y="346"/>
                  </a:cxn>
                  <a:cxn ang="0">
                    <a:pos x="190" y="352"/>
                  </a:cxn>
                  <a:cxn ang="0">
                    <a:pos x="196" y="378"/>
                  </a:cxn>
                  <a:cxn ang="0">
                    <a:pos x="212" y="428"/>
                  </a:cxn>
                  <a:cxn ang="0">
                    <a:pos x="226" y="432"/>
                  </a:cxn>
                  <a:cxn ang="0">
                    <a:pos x="252" y="452"/>
                  </a:cxn>
                  <a:cxn ang="0">
                    <a:pos x="258" y="490"/>
                  </a:cxn>
                  <a:cxn ang="0">
                    <a:pos x="286" y="534"/>
                  </a:cxn>
                  <a:cxn ang="0">
                    <a:pos x="278" y="548"/>
                  </a:cxn>
                  <a:cxn ang="0">
                    <a:pos x="272" y="536"/>
                  </a:cxn>
                  <a:cxn ang="0">
                    <a:pos x="252" y="520"/>
                  </a:cxn>
                  <a:cxn ang="0">
                    <a:pos x="214" y="526"/>
                  </a:cxn>
                  <a:cxn ang="0">
                    <a:pos x="192" y="510"/>
                  </a:cxn>
                  <a:cxn ang="0">
                    <a:pos x="152" y="484"/>
                  </a:cxn>
                  <a:cxn ang="0">
                    <a:pos x="132" y="458"/>
                  </a:cxn>
                  <a:cxn ang="0">
                    <a:pos x="128" y="452"/>
                  </a:cxn>
                  <a:cxn ang="0">
                    <a:pos x="104" y="460"/>
                  </a:cxn>
                  <a:cxn ang="0">
                    <a:pos x="112" y="494"/>
                  </a:cxn>
                  <a:cxn ang="0">
                    <a:pos x="118" y="512"/>
                  </a:cxn>
                  <a:cxn ang="0">
                    <a:pos x="112" y="544"/>
                  </a:cxn>
                  <a:cxn ang="0">
                    <a:pos x="130" y="582"/>
                  </a:cxn>
                  <a:cxn ang="0">
                    <a:pos x="138" y="614"/>
                  </a:cxn>
                  <a:cxn ang="0">
                    <a:pos x="156" y="620"/>
                  </a:cxn>
                  <a:cxn ang="0">
                    <a:pos x="138" y="638"/>
                  </a:cxn>
                  <a:cxn ang="0">
                    <a:pos x="106" y="626"/>
                  </a:cxn>
                  <a:cxn ang="0">
                    <a:pos x="68" y="576"/>
                  </a:cxn>
                  <a:cxn ang="0">
                    <a:pos x="50" y="588"/>
                  </a:cxn>
                  <a:cxn ang="0">
                    <a:pos x="42" y="612"/>
                  </a:cxn>
                  <a:cxn ang="0">
                    <a:pos x="0" y="624"/>
                  </a:cxn>
                  <a:cxn ang="0">
                    <a:pos x="2" y="0"/>
                  </a:cxn>
                </a:cxnLst>
                <a:rect l="0" t="0" r="r" b="b"/>
                <a:pathLst>
                  <a:path w="286" h="638">
                    <a:moveTo>
                      <a:pt x="0" y="16"/>
                    </a:moveTo>
                    <a:cubicBezTo>
                      <a:pt x="10" y="22"/>
                      <a:pt x="19" y="28"/>
                      <a:pt x="30" y="32"/>
                    </a:cubicBezTo>
                    <a:cubicBezTo>
                      <a:pt x="42" y="47"/>
                      <a:pt x="58" y="71"/>
                      <a:pt x="76" y="80"/>
                    </a:cubicBezTo>
                    <a:cubicBezTo>
                      <a:pt x="89" y="87"/>
                      <a:pt x="104" y="86"/>
                      <a:pt x="116" y="94"/>
                    </a:cubicBezTo>
                    <a:cubicBezTo>
                      <a:pt x="119" y="104"/>
                      <a:pt x="119" y="116"/>
                      <a:pt x="122" y="126"/>
                    </a:cubicBezTo>
                    <a:cubicBezTo>
                      <a:pt x="125" y="135"/>
                      <a:pt x="153" y="135"/>
                      <a:pt x="160" y="136"/>
                    </a:cubicBezTo>
                    <a:cubicBezTo>
                      <a:pt x="167" y="143"/>
                      <a:pt x="170" y="151"/>
                      <a:pt x="176" y="160"/>
                    </a:cubicBezTo>
                    <a:cubicBezTo>
                      <a:pt x="180" y="167"/>
                      <a:pt x="211" y="167"/>
                      <a:pt x="216" y="168"/>
                    </a:cubicBezTo>
                    <a:cubicBezTo>
                      <a:pt x="225" y="171"/>
                      <a:pt x="228" y="180"/>
                      <a:pt x="236" y="186"/>
                    </a:cubicBezTo>
                    <a:cubicBezTo>
                      <a:pt x="238" y="192"/>
                      <a:pt x="242" y="204"/>
                      <a:pt x="242" y="204"/>
                    </a:cubicBezTo>
                    <a:cubicBezTo>
                      <a:pt x="237" y="218"/>
                      <a:pt x="225" y="224"/>
                      <a:pt x="212" y="228"/>
                    </a:cubicBezTo>
                    <a:cubicBezTo>
                      <a:pt x="211" y="232"/>
                      <a:pt x="209" y="236"/>
                      <a:pt x="208" y="240"/>
                    </a:cubicBezTo>
                    <a:cubicBezTo>
                      <a:pt x="206" y="246"/>
                      <a:pt x="190" y="234"/>
                      <a:pt x="190" y="234"/>
                    </a:cubicBezTo>
                    <a:cubicBezTo>
                      <a:pt x="171" y="240"/>
                      <a:pt x="178" y="247"/>
                      <a:pt x="164" y="252"/>
                    </a:cubicBezTo>
                    <a:cubicBezTo>
                      <a:pt x="156" y="251"/>
                      <a:pt x="140" y="246"/>
                      <a:pt x="140" y="246"/>
                    </a:cubicBezTo>
                    <a:cubicBezTo>
                      <a:pt x="129" y="248"/>
                      <a:pt x="124" y="247"/>
                      <a:pt x="120" y="258"/>
                    </a:cubicBezTo>
                    <a:cubicBezTo>
                      <a:pt x="118" y="274"/>
                      <a:pt x="115" y="285"/>
                      <a:pt x="120" y="300"/>
                    </a:cubicBezTo>
                    <a:cubicBezTo>
                      <a:pt x="123" y="308"/>
                      <a:pt x="142" y="314"/>
                      <a:pt x="142" y="314"/>
                    </a:cubicBezTo>
                    <a:cubicBezTo>
                      <a:pt x="153" y="330"/>
                      <a:pt x="165" y="334"/>
                      <a:pt x="182" y="340"/>
                    </a:cubicBezTo>
                    <a:cubicBezTo>
                      <a:pt x="183" y="342"/>
                      <a:pt x="183" y="344"/>
                      <a:pt x="184" y="346"/>
                    </a:cubicBezTo>
                    <a:cubicBezTo>
                      <a:pt x="186" y="348"/>
                      <a:pt x="189" y="349"/>
                      <a:pt x="190" y="352"/>
                    </a:cubicBezTo>
                    <a:cubicBezTo>
                      <a:pt x="193" y="360"/>
                      <a:pt x="194" y="370"/>
                      <a:pt x="196" y="378"/>
                    </a:cubicBezTo>
                    <a:cubicBezTo>
                      <a:pt x="201" y="396"/>
                      <a:pt x="208" y="409"/>
                      <a:pt x="212" y="428"/>
                    </a:cubicBezTo>
                    <a:cubicBezTo>
                      <a:pt x="213" y="433"/>
                      <a:pt x="221" y="431"/>
                      <a:pt x="226" y="432"/>
                    </a:cubicBezTo>
                    <a:cubicBezTo>
                      <a:pt x="235" y="438"/>
                      <a:pt x="244" y="444"/>
                      <a:pt x="252" y="452"/>
                    </a:cubicBezTo>
                    <a:cubicBezTo>
                      <a:pt x="262" y="482"/>
                      <a:pt x="249" y="441"/>
                      <a:pt x="258" y="490"/>
                    </a:cubicBezTo>
                    <a:cubicBezTo>
                      <a:pt x="261" y="507"/>
                      <a:pt x="277" y="520"/>
                      <a:pt x="286" y="534"/>
                    </a:cubicBezTo>
                    <a:cubicBezTo>
                      <a:pt x="285" y="539"/>
                      <a:pt x="283" y="550"/>
                      <a:pt x="278" y="548"/>
                    </a:cubicBezTo>
                    <a:cubicBezTo>
                      <a:pt x="274" y="546"/>
                      <a:pt x="275" y="539"/>
                      <a:pt x="272" y="536"/>
                    </a:cubicBezTo>
                    <a:cubicBezTo>
                      <a:pt x="261" y="523"/>
                      <a:pt x="264" y="526"/>
                      <a:pt x="252" y="520"/>
                    </a:cubicBezTo>
                    <a:cubicBezTo>
                      <a:pt x="239" y="522"/>
                      <a:pt x="227" y="524"/>
                      <a:pt x="214" y="526"/>
                    </a:cubicBezTo>
                    <a:cubicBezTo>
                      <a:pt x="202" y="524"/>
                      <a:pt x="201" y="519"/>
                      <a:pt x="192" y="510"/>
                    </a:cubicBezTo>
                    <a:cubicBezTo>
                      <a:pt x="185" y="489"/>
                      <a:pt x="172" y="486"/>
                      <a:pt x="152" y="484"/>
                    </a:cubicBezTo>
                    <a:cubicBezTo>
                      <a:pt x="144" y="476"/>
                      <a:pt x="138" y="467"/>
                      <a:pt x="132" y="458"/>
                    </a:cubicBezTo>
                    <a:cubicBezTo>
                      <a:pt x="131" y="456"/>
                      <a:pt x="128" y="452"/>
                      <a:pt x="128" y="452"/>
                    </a:cubicBezTo>
                    <a:cubicBezTo>
                      <a:pt x="119" y="453"/>
                      <a:pt x="104" y="447"/>
                      <a:pt x="104" y="460"/>
                    </a:cubicBezTo>
                    <a:cubicBezTo>
                      <a:pt x="104" y="477"/>
                      <a:pt x="106" y="481"/>
                      <a:pt x="112" y="494"/>
                    </a:cubicBezTo>
                    <a:cubicBezTo>
                      <a:pt x="115" y="500"/>
                      <a:pt x="118" y="512"/>
                      <a:pt x="118" y="512"/>
                    </a:cubicBezTo>
                    <a:cubicBezTo>
                      <a:pt x="116" y="523"/>
                      <a:pt x="115" y="533"/>
                      <a:pt x="112" y="544"/>
                    </a:cubicBezTo>
                    <a:cubicBezTo>
                      <a:pt x="114" y="565"/>
                      <a:pt x="120" y="566"/>
                      <a:pt x="130" y="582"/>
                    </a:cubicBezTo>
                    <a:cubicBezTo>
                      <a:pt x="130" y="586"/>
                      <a:pt x="130" y="609"/>
                      <a:pt x="138" y="614"/>
                    </a:cubicBezTo>
                    <a:cubicBezTo>
                      <a:pt x="143" y="617"/>
                      <a:pt x="156" y="620"/>
                      <a:pt x="156" y="620"/>
                    </a:cubicBezTo>
                    <a:cubicBezTo>
                      <a:pt x="153" y="633"/>
                      <a:pt x="150" y="635"/>
                      <a:pt x="138" y="638"/>
                    </a:cubicBezTo>
                    <a:cubicBezTo>
                      <a:pt x="126" y="636"/>
                      <a:pt x="118" y="630"/>
                      <a:pt x="106" y="626"/>
                    </a:cubicBezTo>
                    <a:cubicBezTo>
                      <a:pt x="93" y="607"/>
                      <a:pt x="95" y="583"/>
                      <a:pt x="68" y="576"/>
                    </a:cubicBezTo>
                    <a:cubicBezTo>
                      <a:pt x="54" y="579"/>
                      <a:pt x="60" y="581"/>
                      <a:pt x="50" y="588"/>
                    </a:cubicBezTo>
                    <a:cubicBezTo>
                      <a:pt x="47" y="596"/>
                      <a:pt x="45" y="604"/>
                      <a:pt x="42" y="612"/>
                    </a:cubicBezTo>
                    <a:cubicBezTo>
                      <a:pt x="40" y="619"/>
                      <a:pt x="7" y="624"/>
                      <a:pt x="0" y="624"/>
                    </a:cubicBez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tint val="0"/>
                      <a:invGamma/>
                      <a:alpha val="21001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0"/>
                      <a:invGamma/>
                      <a:alpha val="21001"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99" name="Freeform 338"/>
              <p:cNvSpPr>
                <a:spLocks/>
              </p:cNvSpPr>
              <p:nvPr/>
            </p:nvSpPr>
            <p:spPr bwMode="auto">
              <a:xfrm>
                <a:off x="3551" y="871"/>
                <a:ext cx="537" cy="684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tint val="0"/>
                      <a:invGamma/>
                      <a:alpha val="21001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tint val="0"/>
                      <a:invGamma/>
                      <a:alpha val="21001"/>
                    </a:schemeClr>
                  </a:gs>
                </a:gsLst>
                <a:lin ang="27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</p:grpSp>
        <p:grpSp>
          <p:nvGrpSpPr>
            <p:cNvPr id="18" name="Group 339"/>
            <p:cNvGrpSpPr>
              <a:grpSpLocks/>
            </p:cNvGrpSpPr>
            <p:nvPr/>
          </p:nvGrpSpPr>
          <p:grpSpPr bwMode="auto">
            <a:xfrm>
              <a:off x="5104" y="1275"/>
              <a:ext cx="339" cy="486"/>
              <a:chOff x="4200" y="502"/>
              <a:chExt cx="476" cy="687"/>
            </a:xfrm>
          </p:grpSpPr>
          <p:sp>
            <p:nvSpPr>
              <p:cNvPr id="94" name="Freeform 340"/>
              <p:cNvSpPr>
                <a:spLocks/>
              </p:cNvSpPr>
              <p:nvPr/>
            </p:nvSpPr>
            <p:spPr bwMode="auto">
              <a:xfrm flipH="1">
                <a:off x="4200" y="505"/>
                <a:ext cx="444" cy="684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2000"/>
                    </a:schemeClr>
                  </a:gs>
                  <a:gs pos="100000">
                    <a:schemeClr val="bg1">
                      <a:gamma/>
                      <a:tint val="72549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  <p:sp>
            <p:nvSpPr>
              <p:cNvPr id="95" name="Freeform 341"/>
              <p:cNvSpPr>
                <a:spLocks/>
              </p:cNvSpPr>
              <p:nvPr/>
            </p:nvSpPr>
            <p:spPr bwMode="auto">
              <a:xfrm flipH="1">
                <a:off x="4234" y="502"/>
                <a:ext cx="442" cy="684"/>
              </a:xfrm>
              <a:custGeom>
                <a:avLst/>
                <a:gdLst/>
                <a:ahLst/>
                <a:cxnLst>
                  <a:cxn ang="0">
                    <a:pos x="513" y="13"/>
                  </a:cxn>
                  <a:cxn ang="0">
                    <a:pos x="465" y="42"/>
                  </a:cxn>
                  <a:cxn ang="0">
                    <a:pos x="435" y="67"/>
                  </a:cxn>
                  <a:cxn ang="0">
                    <a:pos x="403" y="97"/>
                  </a:cxn>
                  <a:cxn ang="0">
                    <a:pos x="384" y="127"/>
                  </a:cxn>
                  <a:cxn ang="0">
                    <a:pos x="331" y="145"/>
                  </a:cxn>
                  <a:cxn ang="0">
                    <a:pos x="297" y="172"/>
                  </a:cxn>
                  <a:cxn ang="0">
                    <a:pos x="262" y="198"/>
                  </a:cxn>
                  <a:cxn ang="0">
                    <a:pos x="315" y="226"/>
                  </a:cxn>
                  <a:cxn ang="0">
                    <a:pos x="375" y="244"/>
                  </a:cxn>
                  <a:cxn ang="0">
                    <a:pos x="420" y="271"/>
                  </a:cxn>
                  <a:cxn ang="0">
                    <a:pos x="439" y="297"/>
                  </a:cxn>
                  <a:cxn ang="0">
                    <a:pos x="510" y="339"/>
                  </a:cxn>
                  <a:cxn ang="0">
                    <a:pos x="457" y="358"/>
                  </a:cxn>
                  <a:cxn ang="0">
                    <a:pos x="406" y="360"/>
                  </a:cxn>
                  <a:cxn ang="0">
                    <a:pos x="357" y="358"/>
                  </a:cxn>
                  <a:cxn ang="0">
                    <a:pos x="300" y="360"/>
                  </a:cxn>
                  <a:cxn ang="0">
                    <a:pos x="244" y="391"/>
                  </a:cxn>
                  <a:cxn ang="0">
                    <a:pos x="229" y="412"/>
                  </a:cxn>
                  <a:cxn ang="0">
                    <a:pos x="202" y="430"/>
                  </a:cxn>
                  <a:cxn ang="0">
                    <a:pos x="160" y="463"/>
                  </a:cxn>
                  <a:cxn ang="0">
                    <a:pos x="198" y="516"/>
                  </a:cxn>
                  <a:cxn ang="0">
                    <a:pos x="225" y="546"/>
                  </a:cxn>
                  <a:cxn ang="0">
                    <a:pos x="231" y="592"/>
                  </a:cxn>
                  <a:cxn ang="0">
                    <a:pos x="214" y="604"/>
                  </a:cxn>
                  <a:cxn ang="0">
                    <a:pos x="160" y="630"/>
                  </a:cxn>
                  <a:cxn ang="0">
                    <a:pos x="118" y="658"/>
                  </a:cxn>
                  <a:cxn ang="0">
                    <a:pos x="76" y="658"/>
                  </a:cxn>
                  <a:cxn ang="0">
                    <a:pos x="51" y="673"/>
                  </a:cxn>
                  <a:cxn ang="0">
                    <a:pos x="7" y="678"/>
                  </a:cxn>
                  <a:cxn ang="0">
                    <a:pos x="3" y="648"/>
                  </a:cxn>
                  <a:cxn ang="0">
                    <a:pos x="6" y="451"/>
                  </a:cxn>
                  <a:cxn ang="0">
                    <a:pos x="12" y="405"/>
                  </a:cxn>
                  <a:cxn ang="0">
                    <a:pos x="30" y="339"/>
                  </a:cxn>
                  <a:cxn ang="0">
                    <a:pos x="36" y="301"/>
                  </a:cxn>
                  <a:cxn ang="0">
                    <a:pos x="57" y="282"/>
                  </a:cxn>
                  <a:cxn ang="0">
                    <a:pos x="69" y="249"/>
                  </a:cxn>
                  <a:cxn ang="0">
                    <a:pos x="76" y="238"/>
                  </a:cxn>
                  <a:cxn ang="0">
                    <a:pos x="114" y="195"/>
                  </a:cxn>
                  <a:cxn ang="0">
                    <a:pos x="141" y="162"/>
                  </a:cxn>
                  <a:cxn ang="0">
                    <a:pos x="169" y="139"/>
                  </a:cxn>
                  <a:cxn ang="0">
                    <a:pos x="195" y="117"/>
                  </a:cxn>
                  <a:cxn ang="0">
                    <a:pos x="219" y="97"/>
                  </a:cxn>
                  <a:cxn ang="0">
                    <a:pos x="292" y="55"/>
                  </a:cxn>
                  <a:cxn ang="0">
                    <a:pos x="388" y="19"/>
                  </a:cxn>
                  <a:cxn ang="0">
                    <a:pos x="537" y="0"/>
                  </a:cxn>
                </a:cxnLst>
                <a:rect l="0" t="0" r="r" b="b"/>
                <a:pathLst>
                  <a:path w="537" h="685">
                    <a:moveTo>
                      <a:pt x="537" y="0"/>
                    </a:moveTo>
                    <a:cubicBezTo>
                      <a:pt x="531" y="7"/>
                      <a:pt x="522" y="12"/>
                      <a:pt x="513" y="13"/>
                    </a:cubicBezTo>
                    <a:cubicBezTo>
                      <a:pt x="501" y="20"/>
                      <a:pt x="494" y="34"/>
                      <a:pt x="478" y="37"/>
                    </a:cubicBezTo>
                    <a:cubicBezTo>
                      <a:pt x="474" y="39"/>
                      <a:pt x="469" y="40"/>
                      <a:pt x="465" y="42"/>
                    </a:cubicBezTo>
                    <a:cubicBezTo>
                      <a:pt x="461" y="51"/>
                      <a:pt x="459" y="56"/>
                      <a:pt x="448" y="58"/>
                    </a:cubicBezTo>
                    <a:cubicBezTo>
                      <a:pt x="443" y="61"/>
                      <a:pt x="439" y="63"/>
                      <a:pt x="435" y="67"/>
                    </a:cubicBezTo>
                    <a:cubicBezTo>
                      <a:pt x="431" y="78"/>
                      <a:pt x="431" y="82"/>
                      <a:pt x="420" y="87"/>
                    </a:cubicBezTo>
                    <a:cubicBezTo>
                      <a:pt x="416" y="93"/>
                      <a:pt x="410" y="96"/>
                      <a:pt x="403" y="97"/>
                    </a:cubicBezTo>
                    <a:cubicBezTo>
                      <a:pt x="402" y="103"/>
                      <a:pt x="405" y="109"/>
                      <a:pt x="408" y="115"/>
                    </a:cubicBezTo>
                    <a:cubicBezTo>
                      <a:pt x="405" y="133"/>
                      <a:pt x="404" y="129"/>
                      <a:pt x="384" y="127"/>
                    </a:cubicBezTo>
                    <a:cubicBezTo>
                      <a:pt x="353" y="131"/>
                      <a:pt x="367" y="129"/>
                      <a:pt x="343" y="132"/>
                    </a:cubicBezTo>
                    <a:cubicBezTo>
                      <a:pt x="341" y="141"/>
                      <a:pt x="340" y="143"/>
                      <a:pt x="331" y="145"/>
                    </a:cubicBezTo>
                    <a:cubicBezTo>
                      <a:pt x="326" y="147"/>
                      <a:pt x="324" y="151"/>
                      <a:pt x="319" y="154"/>
                    </a:cubicBezTo>
                    <a:cubicBezTo>
                      <a:pt x="317" y="162"/>
                      <a:pt x="303" y="164"/>
                      <a:pt x="297" y="172"/>
                    </a:cubicBezTo>
                    <a:cubicBezTo>
                      <a:pt x="291" y="190"/>
                      <a:pt x="291" y="187"/>
                      <a:pt x="267" y="189"/>
                    </a:cubicBezTo>
                    <a:cubicBezTo>
                      <a:pt x="266" y="190"/>
                      <a:pt x="261" y="196"/>
                      <a:pt x="262" y="198"/>
                    </a:cubicBezTo>
                    <a:cubicBezTo>
                      <a:pt x="264" y="202"/>
                      <a:pt x="294" y="224"/>
                      <a:pt x="298" y="225"/>
                    </a:cubicBezTo>
                    <a:cubicBezTo>
                      <a:pt x="304" y="226"/>
                      <a:pt x="309" y="226"/>
                      <a:pt x="315" y="226"/>
                    </a:cubicBezTo>
                    <a:cubicBezTo>
                      <a:pt x="325" y="219"/>
                      <a:pt x="346" y="245"/>
                      <a:pt x="357" y="247"/>
                    </a:cubicBezTo>
                    <a:cubicBezTo>
                      <a:pt x="364" y="250"/>
                      <a:pt x="369" y="247"/>
                      <a:pt x="375" y="244"/>
                    </a:cubicBezTo>
                    <a:cubicBezTo>
                      <a:pt x="384" y="247"/>
                      <a:pt x="391" y="252"/>
                      <a:pt x="399" y="256"/>
                    </a:cubicBezTo>
                    <a:cubicBezTo>
                      <a:pt x="405" y="263"/>
                      <a:pt x="411" y="269"/>
                      <a:pt x="420" y="271"/>
                    </a:cubicBezTo>
                    <a:cubicBezTo>
                      <a:pt x="420" y="275"/>
                      <a:pt x="420" y="279"/>
                      <a:pt x="421" y="283"/>
                    </a:cubicBezTo>
                    <a:cubicBezTo>
                      <a:pt x="423" y="287"/>
                      <a:pt x="436" y="294"/>
                      <a:pt x="439" y="297"/>
                    </a:cubicBezTo>
                    <a:cubicBezTo>
                      <a:pt x="449" y="307"/>
                      <a:pt x="451" y="317"/>
                      <a:pt x="468" y="319"/>
                    </a:cubicBezTo>
                    <a:cubicBezTo>
                      <a:pt x="485" y="325"/>
                      <a:pt x="491" y="336"/>
                      <a:pt x="510" y="339"/>
                    </a:cubicBezTo>
                    <a:cubicBezTo>
                      <a:pt x="511" y="346"/>
                      <a:pt x="511" y="349"/>
                      <a:pt x="507" y="355"/>
                    </a:cubicBezTo>
                    <a:cubicBezTo>
                      <a:pt x="489" y="354"/>
                      <a:pt x="474" y="356"/>
                      <a:pt x="457" y="358"/>
                    </a:cubicBezTo>
                    <a:cubicBezTo>
                      <a:pt x="444" y="356"/>
                      <a:pt x="432" y="356"/>
                      <a:pt x="418" y="358"/>
                    </a:cubicBezTo>
                    <a:cubicBezTo>
                      <a:pt x="416" y="366"/>
                      <a:pt x="413" y="361"/>
                      <a:pt x="406" y="360"/>
                    </a:cubicBezTo>
                    <a:cubicBezTo>
                      <a:pt x="394" y="354"/>
                      <a:pt x="400" y="356"/>
                      <a:pt x="391" y="354"/>
                    </a:cubicBezTo>
                    <a:cubicBezTo>
                      <a:pt x="378" y="355"/>
                      <a:pt x="369" y="356"/>
                      <a:pt x="357" y="358"/>
                    </a:cubicBezTo>
                    <a:cubicBezTo>
                      <a:pt x="351" y="360"/>
                      <a:pt x="345" y="360"/>
                      <a:pt x="339" y="363"/>
                    </a:cubicBezTo>
                    <a:cubicBezTo>
                      <a:pt x="318" y="359"/>
                      <a:pt x="329" y="358"/>
                      <a:pt x="300" y="360"/>
                    </a:cubicBezTo>
                    <a:cubicBezTo>
                      <a:pt x="285" y="379"/>
                      <a:pt x="281" y="378"/>
                      <a:pt x="255" y="379"/>
                    </a:cubicBezTo>
                    <a:cubicBezTo>
                      <a:pt x="250" y="382"/>
                      <a:pt x="247" y="385"/>
                      <a:pt x="244" y="391"/>
                    </a:cubicBezTo>
                    <a:cubicBezTo>
                      <a:pt x="242" y="400"/>
                      <a:pt x="235" y="393"/>
                      <a:pt x="241" y="402"/>
                    </a:cubicBezTo>
                    <a:cubicBezTo>
                      <a:pt x="240" y="410"/>
                      <a:pt x="237" y="411"/>
                      <a:pt x="229" y="412"/>
                    </a:cubicBezTo>
                    <a:cubicBezTo>
                      <a:pt x="219" y="419"/>
                      <a:pt x="231" y="409"/>
                      <a:pt x="223" y="424"/>
                    </a:cubicBezTo>
                    <a:cubicBezTo>
                      <a:pt x="221" y="428"/>
                      <a:pt x="206" y="429"/>
                      <a:pt x="202" y="430"/>
                    </a:cubicBezTo>
                    <a:cubicBezTo>
                      <a:pt x="189" y="436"/>
                      <a:pt x="195" y="445"/>
                      <a:pt x="177" y="448"/>
                    </a:cubicBezTo>
                    <a:cubicBezTo>
                      <a:pt x="168" y="451"/>
                      <a:pt x="164" y="455"/>
                      <a:pt x="160" y="463"/>
                    </a:cubicBezTo>
                    <a:cubicBezTo>
                      <a:pt x="163" y="478"/>
                      <a:pt x="167" y="479"/>
                      <a:pt x="178" y="487"/>
                    </a:cubicBezTo>
                    <a:cubicBezTo>
                      <a:pt x="184" y="497"/>
                      <a:pt x="188" y="510"/>
                      <a:pt x="198" y="516"/>
                    </a:cubicBezTo>
                    <a:cubicBezTo>
                      <a:pt x="203" y="523"/>
                      <a:pt x="209" y="528"/>
                      <a:pt x="216" y="532"/>
                    </a:cubicBezTo>
                    <a:cubicBezTo>
                      <a:pt x="217" y="540"/>
                      <a:pt x="221" y="539"/>
                      <a:pt x="225" y="546"/>
                    </a:cubicBezTo>
                    <a:cubicBezTo>
                      <a:pt x="223" y="553"/>
                      <a:pt x="225" y="557"/>
                      <a:pt x="217" y="559"/>
                    </a:cubicBezTo>
                    <a:cubicBezTo>
                      <a:pt x="208" y="574"/>
                      <a:pt x="218" y="584"/>
                      <a:pt x="231" y="592"/>
                    </a:cubicBezTo>
                    <a:cubicBezTo>
                      <a:pt x="232" y="594"/>
                      <a:pt x="235" y="595"/>
                      <a:pt x="234" y="597"/>
                    </a:cubicBezTo>
                    <a:cubicBezTo>
                      <a:pt x="234" y="597"/>
                      <a:pt x="216" y="604"/>
                      <a:pt x="214" y="604"/>
                    </a:cubicBezTo>
                    <a:cubicBezTo>
                      <a:pt x="206" y="608"/>
                      <a:pt x="197" y="609"/>
                      <a:pt x="189" y="610"/>
                    </a:cubicBezTo>
                    <a:cubicBezTo>
                      <a:pt x="182" y="622"/>
                      <a:pt x="172" y="626"/>
                      <a:pt x="160" y="630"/>
                    </a:cubicBezTo>
                    <a:cubicBezTo>
                      <a:pt x="151" y="637"/>
                      <a:pt x="144" y="644"/>
                      <a:pt x="133" y="646"/>
                    </a:cubicBezTo>
                    <a:cubicBezTo>
                      <a:pt x="126" y="651"/>
                      <a:pt x="127" y="656"/>
                      <a:pt x="118" y="658"/>
                    </a:cubicBezTo>
                    <a:cubicBezTo>
                      <a:pt x="105" y="665"/>
                      <a:pt x="97" y="667"/>
                      <a:pt x="82" y="670"/>
                    </a:cubicBezTo>
                    <a:cubicBezTo>
                      <a:pt x="69" y="677"/>
                      <a:pt x="74" y="668"/>
                      <a:pt x="76" y="658"/>
                    </a:cubicBezTo>
                    <a:cubicBezTo>
                      <a:pt x="71" y="652"/>
                      <a:pt x="68" y="654"/>
                      <a:pt x="61" y="657"/>
                    </a:cubicBezTo>
                    <a:cubicBezTo>
                      <a:pt x="57" y="663"/>
                      <a:pt x="57" y="668"/>
                      <a:pt x="51" y="673"/>
                    </a:cubicBezTo>
                    <a:cubicBezTo>
                      <a:pt x="48" y="680"/>
                      <a:pt x="51" y="683"/>
                      <a:pt x="43" y="685"/>
                    </a:cubicBezTo>
                    <a:cubicBezTo>
                      <a:pt x="29" y="683"/>
                      <a:pt x="21" y="679"/>
                      <a:pt x="7" y="678"/>
                    </a:cubicBezTo>
                    <a:cubicBezTo>
                      <a:pt x="6" y="672"/>
                      <a:pt x="4" y="669"/>
                      <a:pt x="1" y="664"/>
                    </a:cubicBezTo>
                    <a:cubicBezTo>
                      <a:pt x="0" y="658"/>
                      <a:pt x="0" y="654"/>
                      <a:pt x="3" y="648"/>
                    </a:cubicBezTo>
                    <a:cubicBezTo>
                      <a:pt x="4" y="625"/>
                      <a:pt x="6" y="606"/>
                      <a:pt x="4" y="583"/>
                    </a:cubicBezTo>
                    <a:cubicBezTo>
                      <a:pt x="5" y="539"/>
                      <a:pt x="11" y="495"/>
                      <a:pt x="6" y="451"/>
                    </a:cubicBezTo>
                    <a:cubicBezTo>
                      <a:pt x="7" y="444"/>
                      <a:pt x="9" y="439"/>
                      <a:pt x="10" y="432"/>
                    </a:cubicBezTo>
                    <a:cubicBezTo>
                      <a:pt x="9" y="421"/>
                      <a:pt x="10" y="415"/>
                      <a:pt x="12" y="405"/>
                    </a:cubicBezTo>
                    <a:cubicBezTo>
                      <a:pt x="13" y="394"/>
                      <a:pt x="13" y="382"/>
                      <a:pt x="18" y="372"/>
                    </a:cubicBezTo>
                    <a:cubicBezTo>
                      <a:pt x="20" y="363"/>
                      <a:pt x="21" y="341"/>
                      <a:pt x="30" y="339"/>
                    </a:cubicBezTo>
                    <a:cubicBezTo>
                      <a:pt x="34" y="332"/>
                      <a:pt x="31" y="332"/>
                      <a:pt x="27" y="325"/>
                    </a:cubicBezTo>
                    <a:cubicBezTo>
                      <a:pt x="29" y="316"/>
                      <a:pt x="33" y="309"/>
                      <a:pt x="36" y="301"/>
                    </a:cubicBezTo>
                    <a:cubicBezTo>
                      <a:pt x="37" y="293"/>
                      <a:pt x="40" y="293"/>
                      <a:pt x="46" y="289"/>
                    </a:cubicBezTo>
                    <a:cubicBezTo>
                      <a:pt x="49" y="283"/>
                      <a:pt x="51" y="283"/>
                      <a:pt x="57" y="282"/>
                    </a:cubicBezTo>
                    <a:cubicBezTo>
                      <a:pt x="55" y="273"/>
                      <a:pt x="55" y="268"/>
                      <a:pt x="60" y="261"/>
                    </a:cubicBezTo>
                    <a:cubicBezTo>
                      <a:pt x="61" y="254"/>
                      <a:pt x="63" y="253"/>
                      <a:pt x="69" y="249"/>
                    </a:cubicBezTo>
                    <a:cubicBezTo>
                      <a:pt x="72" y="236"/>
                      <a:pt x="67" y="251"/>
                      <a:pt x="75" y="243"/>
                    </a:cubicBezTo>
                    <a:cubicBezTo>
                      <a:pt x="76" y="242"/>
                      <a:pt x="75" y="240"/>
                      <a:pt x="76" y="238"/>
                    </a:cubicBezTo>
                    <a:cubicBezTo>
                      <a:pt x="80" y="229"/>
                      <a:pt x="87" y="219"/>
                      <a:pt x="96" y="214"/>
                    </a:cubicBezTo>
                    <a:cubicBezTo>
                      <a:pt x="102" y="206"/>
                      <a:pt x="105" y="200"/>
                      <a:pt x="114" y="195"/>
                    </a:cubicBezTo>
                    <a:cubicBezTo>
                      <a:pt x="115" y="189"/>
                      <a:pt x="116" y="187"/>
                      <a:pt x="121" y="183"/>
                    </a:cubicBezTo>
                    <a:cubicBezTo>
                      <a:pt x="127" y="173"/>
                      <a:pt x="128" y="165"/>
                      <a:pt x="141" y="162"/>
                    </a:cubicBezTo>
                    <a:cubicBezTo>
                      <a:pt x="145" y="156"/>
                      <a:pt x="146" y="154"/>
                      <a:pt x="153" y="153"/>
                    </a:cubicBezTo>
                    <a:cubicBezTo>
                      <a:pt x="157" y="146"/>
                      <a:pt x="163" y="144"/>
                      <a:pt x="169" y="139"/>
                    </a:cubicBezTo>
                    <a:cubicBezTo>
                      <a:pt x="172" y="131"/>
                      <a:pt x="175" y="127"/>
                      <a:pt x="183" y="124"/>
                    </a:cubicBezTo>
                    <a:cubicBezTo>
                      <a:pt x="187" y="119"/>
                      <a:pt x="189" y="118"/>
                      <a:pt x="195" y="117"/>
                    </a:cubicBezTo>
                    <a:cubicBezTo>
                      <a:pt x="201" y="113"/>
                      <a:pt x="207" y="109"/>
                      <a:pt x="213" y="105"/>
                    </a:cubicBezTo>
                    <a:cubicBezTo>
                      <a:pt x="217" y="99"/>
                      <a:pt x="215" y="101"/>
                      <a:pt x="219" y="97"/>
                    </a:cubicBezTo>
                    <a:lnTo>
                      <a:pt x="244" y="83"/>
                    </a:lnTo>
                    <a:lnTo>
                      <a:pt x="292" y="55"/>
                    </a:lnTo>
                    <a:lnTo>
                      <a:pt x="340" y="42"/>
                    </a:lnTo>
                    <a:lnTo>
                      <a:pt x="388" y="19"/>
                    </a:lnTo>
                    <a:lnTo>
                      <a:pt x="436" y="19"/>
                    </a:lnTo>
                    <a:lnTo>
                      <a:pt x="53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42000"/>
                    </a:schemeClr>
                  </a:gs>
                  <a:gs pos="100000">
                    <a:schemeClr val="bg1">
                      <a:gamma/>
                      <a:tint val="72549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777777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_tradnl">
                  <a:latin typeface="+mn-lt"/>
                </a:endParaRPr>
              </a:p>
            </p:txBody>
          </p:sp>
        </p:grpSp>
        <p:grpSp>
          <p:nvGrpSpPr>
            <p:cNvPr id="19" name="Group 342"/>
            <p:cNvGrpSpPr>
              <a:grpSpLocks/>
            </p:cNvGrpSpPr>
            <p:nvPr/>
          </p:nvGrpSpPr>
          <p:grpSpPr bwMode="auto">
            <a:xfrm>
              <a:off x="5395" y="1578"/>
              <a:ext cx="246" cy="199"/>
              <a:chOff x="142" y="1248"/>
              <a:chExt cx="594" cy="359"/>
            </a:xfrm>
          </p:grpSpPr>
          <p:sp>
            <p:nvSpPr>
              <p:cNvPr id="65" name="Arc 343"/>
              <p:cNvSpPr>
                <a:spLocks/>
              </p:cNvSpPr>
              <p:nvPr/>
            </p:nvSpPr>
            <p:spPr bwMode="auto">
              <a:xfrm rot="21484369" flipH="1">
                <a:off x="143" y="1248"/>
                <a:ext cx="116" cy="303"/>
              </a:xfrm>
              <a:custGeom>
                <a:avLst/>
                <a:gdLst>
                  <a:gd name="T0" fmla="*/ 0 w 38905"/>
                  <a:gd name="T1" fmla="*/ 0 h 43200"/>
                  <a:gd name="T2" fmla="*/ 0 w 38905"/>
                  <a:gd name="T3" fmla="*/ 2 h 43200"/>
                  <a:gd name="T4" fmla="*/ 0 w 38905"/>
                  <a:gd name="T5" fmla="*/ 1 h 43200"/>
                  <a:gd name="T6" fmla="*/ 0 60000 65536"/>
                  <a:gd name="T7" fmla="*/ 0 60000 65536"/>
                  <a:gd name="T8" fmla="*/ 0 60000 65536"/>
                  <a:gd name="T9" fmla="*/ 0 w 38905"/>
                  <a:gd name="T10" fmla="*/ 0 h 43200"/>
                  <a:gd name="T11" fmla="*/ 38905 w 38905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905" h="43200" fill="none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</a:path>
                  <a:path w="38905" h="43200" stroke="0" extrusionOk="0">
                    <a:moveTo>
                      <a:pt x="-1" y="8673"/>
                    </a:moveTo>
                    <a:cubicBezTo>
                      <a:pt x="4077" y="3214"/>
                      <a:pt x="10491" y="-1"/>
                      <a:pt x="17305" y="0"/>
                    </a:cubicBezTo>
                    <a:cubicBezTo>
                      <a:pt x="29234" y="0"/>
                      <a:pt x="38905" y="9670"/>
                      <a:pt x="38905" y="21600"/>
                    </a:cubicBezTo>
                    <a:cubicBezTo>
                      <a:pt x="38905" y="33529"/>
                      <a:pt x="29234" y="43200"/>
                      <a:pt x="17305" y="43200"/>
                    </a:cubicBezTo>
                    <a:cubicBezTo>
                      <a:pt x="16059" y="43200"/>
                      <a:pt x="14815" y="43092"/>
                      <a:pt x="13588" y="42877"/>
                    </a:cubicBezTo>
                    <a:lnTo>
                      <a:pt x="17305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66" name="Line 344"/>
              <p:cNvSpPr>
                <a:spLocks noChangeShapeType="1"/>
              </p:cNvSpPr>
              <p:nvPr/>
            </p:nvSpPr>
            <p:spPr bwMode="auto">
              <a:xfrm rot="21484369" flipH="1">
                <a:off x="188" y="1248"/>
                <a:ext cx="35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7" name="Line 345"/>
              <p:cNvSpPr>
                <a:spLocks noChangeShapeType="1"/>
              </p:cNvSpPr>
              <p:nvPr/>
            </p:nvSpPr>
            <p:spPr bwMode="auto">
              <a:xfrm rot="21484369" flipH="1">
                <a:off x="192" y="1551"/>
                <a:ext cx="40" cy="0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8" name="Arc 346"/>
              <p:cNvSpPr>
                <a:spLocks/>
              </p:cNvSpPr>
              <p:nvPr/>
            </p:nvSpPr>
            <p:spPr bwMode="auto">
              <a:xfrm rot="21484369" flipH="1">
                <a:off x="142" y="1249"/>
                <a:ext cx="55" cy="303"/>
              </a:xfrm>
              <a:custGeom>
                <a:avLst/>
                <a:gdLst>
                  <a:gd name="T0" fmla="*/ 0 w 21600"/>
                  <a:gd name="T1" fmla="*/ 0 h 42772"/>
                  <a:gd name="T2" fmla="*/ 0 w 21600"/>
                  <a:gd name="T3" fmla="*/ 2 h 42772"/>
                  <a:gd name="T4" fmla="*/ 0 w 21600"/>
                  <a:gd name="T5" fmla="*/ 1 h 4277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772"/>
                  <a:gd name="T11" fmla="*/ 21600 w 21600"/>
                  <a:gd name="T12" fmla="*/ 42772 h 4277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772" fill="none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</a:path>
                  <a:path w="21600" h="42772" stroke="0" extrusionOk="0">
                    <a:moveTo>
                      <a:pt x="1594" y="-1"/>
                    </a:moveTo>
                    <a:cubicBezTo>
                      <a:pt x="12874" y="834"/>
                      <a:pt x="21600" y="10230"/>
                      <a:pt x="21600" y="21541"/>
                    </a:cubicBezTo>
                    <a:cubicBezTo>
                      <a:pt x="21600" y="31936"/>
                      <a:pt x="14195" y="40857"/>
                      <a:pt x="3977" y="42771"/>
                    </a:cubicBezTo>
                    <a:lnTo>
                      <a:pt x="0" y="21541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69" name="Arc 347"/>
              <p:cNvSpPr>
                <a:spLocks/>
              </p:cNvSpPr>
              <p:nvPr/>
            </p:nvSpPr>
            <p:spPr bwMode="auto">
              <a:xfrm rot="21484369" flipH="1">
                <a:off x="173" y="1249"/>
                <a:ext cx="119" cy="303"/>
              </a:xfrm>
              <a:custGeom>
                <a:avLst/>
                <a:gdLst>
                  <a:gd name="T0" fmla="*/ 0 w 43198"/>
                  <a:gd name="T1" fmla="*/ 1 h 43200"/>
                  <a:gd name="T2" fmla="*/ 0 w 43198"/>
                  <a:gd name="T3" fmla="*/ 1 h 43200"/>
                  <a:gd name="T4" fmla="*/ 0 w 43198"/>
                  <a:gd name="T5" fmla="*/ 1 h 43200"/>
                  <a:gd name="T6" fmla="*/ 0 60000 65536"/>
                  <a:gd name="T7" fmla="*/ 0 60000 65536"/>
                  <a:gd name="T8" fmla="*/ 0 60000 65536"/>
                  <a:gd name="T9" fmla="*/ 0 w 43198"/>
                  <a:gd name="T10" fmla="*/ 0 h 43200"/>
                  <a:gd name="T11" fmla="*/ 43198 w 43198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198" h="43200" fill="none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</a:path>
                  <a:path w="43198" h="43200" stroke="0" extrusionOk="0">
                    <a:moveTo>
                      <a:pt x="29" y="20438"/>
                    </a:moveTo>
                    <a:cubicBezTo>
                      <a:pt x="646" y="8976"/>
                      <a:pt x="10120" y="-1"/>
                      <a:pt x="21598" y="0"/>
                    </a:cubicBezTo>
                    <a:cubicBezTo>
                      <a:pt x="33527" y="0"/>
                      <a:pt x="43198" y="9670"/>
                      <a:pt x="43198" y="21600"/>
                    </a:cubicBezTo>
                    <a:cubicBezTo>
                      <a:pt x="43198" y="33529"/>
                      <a:pt x="33527" y="43200"/>
                      <a:pt x="21598" y="43200"/>
                    </a:cubicBezTo>
                    <a:cubicBezTo>
                      <a:pt x="9784" y="43200"/>
                      <a:pt x="162" y="33709"/>
                      <a:pt x="0" y="21896"/>
                    </a:cubicBezTo>
                    <a:lnTo>
                      <a:pt x="21598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70" name="Line 348"/>
              <p:cNvSpPr>
                <a:spLocks noChangeShapeType="1"/>
              </p:cNvSpPr>
              <p:nvPr/>
            </p:nvSpPr>
            <p:spPr bwMode="auto">
              <a:xfrm rot="21484369" flipH="1">
                <a:off x="234" y="1294"/>
                <a:ext cx="0" cy="211"/>
              </a:xfrm>
              <a:prstGeom prst="lin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" name="Oval 349"/>
              <p:cNvSpPr>
                <a:spLocks noChangeArrowheads="1"/>
              </p:cNvSpPr>
              <p:nvPr/>
            </p:nvSpPr>
            <p:spPr bwMode="auto">
              <a:xfrm rot="21484369" flipH="1">
                <a:off x="200" y="1293"/>
                <a:ext cx="63" cy="217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72" name="Oval 350"/>
              <p:cNvSpPr>
                <a:spLocks noChangeArrowheads="1"/>
              </p:cNvSpPr>
              <p:nvPr/>
            </p:nvSpPr>
            <p:spPr bwMode="auto">
              <a:xfrm rot="5284369" flipH="1">
                <a:off x="253" y="1433"/>
                <a:ext cx="45" cy="25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73" name="Oval 351"/>
              <p:cNvSpPr>
                <a:spLocks noChangeArrowheads="1"/>
              </p:cNvSpPr>
              <p:nvPr/>
            </p:nvSpPr>
            <p:spPr bwMode="auto">
              <a:xfrm rot="5284369">
                <a:off x="241" y="1305"/>
                <a:ext cx="47" cy="23"/>
              </a:xfrm>
              <a:prstGeom prst="ellipse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74" name="AutoShape 352"/>
              <p:cNvSpPr>
                <a:spLocks noChangeArrowheads="1"/>
              </p:cNvSpPr>
              <p:nvPr/>
            </p:nvSpPr>
            <p:spPr bwMode="auto">
              <a:xfrm>
                <a:off x="220" y="1515"/>
                <a:ext cx="35" cy="38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75" name="AutoShape 353"/>
              <p:cNvSpPr>
                <a:spLocks noChangeArrowheads="1"/>
              </p:cNvSpPr>
              <p:nvPr/>
            </p:nvSpPr>
            <p:spPr bwMode="auto">
              <a:xfrm>
                <a:off x="223" y="1257"/>
                <a:ext cx="35" cy="37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grpSp>
            <p:nvGrpSpPr>
              <p:cNvPr id="76" name="Group 354"/>
              <p:cNvGrpSpPr>
                <a:grpSpLocks/>
              </p:cNvGrpSpPr>
              <p:nvPr/>
            </p:nvGrpSpPr>
            <p:grpSpPr bwMode="auto">
              <a:xfrm>
                <a:off x="616" y="1308"/>
                <a:ext cx="120" cy="299"/>
                <a:chOff x="2678" y="2688"/>
                <a:chExt cx="154" cy="383"/>
              </a:xfrm>
            </p:grpSpPr>
            <p:sp>
              <p:nvSpPr>
                <p:cNvPr id="82" name="Arc 355"/>
                <p:cNvSpPr>
                  <a:spLocks/>
                </p:cNvSpPr>
                <p:nvPr/>
              </p:nvSpPr>
              <p:spPr bwMode="auto">
                <a:xfrm rot="115631">
                  <a:off x="2714" y="2689"/>
                  <a:ext cx="118" cy="380"/>
                </a:xfrm>
                <a:custGeom>
                  <a:avLst/>
                  <a:gdLst>
                    <a:gd name="T0" fmla="*/ 0 w 38905"/>
                    <a:gd name="T1" fmla="*/ 1 h 43200"/>
                    <a:gd name="T2" fmla="*/ 0 w 38905"/>
                    <a:gd name="T3" fmla="*/ 3 h 43200"/>
                    <a:gd name="T4" fmla="*/ 0 w 38905"/>
                    <a:gd name="T5" fmla="*/ 2 h 43200"/>
                    <a:gd name="T6" fmla="*/ 0 60000 65536"/>
                    <a:gd name="T7" fmla="*/ 0 60000 65536"/>
                    <a:gd name="T8" fmla="*/ 0 60000 65536"/>
                    <a:gd name="T9" fmla="*/ 0 w 38905"/>
                    <a:gd name="T10" fmla="*/ 0 h 43200"/>
                    <a:gd name="T11" fmla="*/ 38905 w 38905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905" h="43200" fill="none" extrusionOk="0">
                      <a:moveTo>
                        <a:pt x="-1" y="8673"/>
                      </a:moveTo>
                      <a:cubicBezTo>
                        <a:pt x="4077" y="3214"/>
                        <a:pt x="10491" y="-1"/>
                        <a:pt x="17305" y="0"/>
                      </a:cubicBezTo>
                      <a:cubicBezTo>
                        <a:pt x="29234" y="0"/>
                        <a:pt x="38905" y="9670"/>
                        <a:pt x="38905" y="21600"/>
                      </a:cubicBezTo>
                      <a:cubicBezTo>
                        <a:pt x="38905" y="33529"/>
                        <a:pt x="29234" y="43200"/>
                        <a:pt x="17305" y="43200"/>
                      </a:cubicBezTo>
                      <a:cubicBezTo>
                        <a:pt x="16059" y="43200"/>
                        <a:pt x="14815" y="43092"/>
                        <a:pt x="13588" y="42877"/>
                      </a:cubicBezTo>
                    </a:path>
                    <a:path w="38905" h="43200" stroke="0" extrusionOk="0">
                      <a:moveTo>
                        <a:pt x="-1" y="8673"/>
                      </a:moveTo>
                      <a:cubicBezTo>
                        <a:pt x="4077" y="3214"/>
                        <a:pt x="10491" y="-1"/>
                        <a:pt x="17305" y="0"/>
                      </a:cubicBezTo>
                      <a:cubicBezTo>
                        <a:pt x="29234" y="0"/>
                        <a:pt x="38905" y="9670"/>
                        <a:pt x="38905" y="21600"/>
                      </a:cubicBezTo>
                      <a:cubicBezTo>
                        <a:pt x="38905" y="33529"/>
                        <a:pt x="29234" y="43200"/>
                        <a:pt x="17305" y="43200"/>
                      </a:cubicBezTo>
                      <a:cubicBezTo>
                        <a:pt x="16059" y="43200"/>
                        <a:pt x="14815" y="43092"/>
                        <a:pt x="13588" y="42877"/>
                      </a:cubicBezTo>
                      <a:lnTo>
                        <a:pt x="17305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83" name="Line 356"/>
                <p:cNvSpPr>
                  <a:spLocks noChangeShapeType="1"/>
                </p:cNvSpPr>
                <p:nvPr/>
              </p:nvSpPr>
              <p:spPr bwMode="auto">
                <a:xfrm rot="115631">
                  <a:off x="2749" y="2688"/>
                  <a:ext cx="36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4" name="Line 357"/>
                <p:cNvSpPr>
                  <a:spLocks noChangeShapeType="1"/>
                </p:cNvSpPr>
                <p:nvPr/>
              </p:nvSpPr>
              <p:spPr bwMode="auto">
                <a:xfrm rot="115631">
                  <a:off x="2741" y="3068"/>
                  <a:ext cx="40" cy="0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5" name="Arc 358"/>
                <p:cNvSpPr>
                  <a:spLocks/>
                </p:cNvSpPr>
                <p:nvPr/>
              </p:nvSpPr>
              <p:spPr bwMode="auto">
                <a:xfrm rot="115631">
                  <a:off x="2776" y="2691"/>
                  <a:ext cx="56" cy="380"/>
                </a:xfrm>
                <a:custGeom>
                  <a:avLst/>
                  <a:gdLst>
                    <a:gd name="T0" fmla="*/ 0 w 21600"/>
                    <a:gd name="T1" fmla="*/ 0 h 42772"/>
                    <a:gd name="T2" fmla="*/ 0 w 21600"/>
                    <a:gd name="T3" fmla="*/ 3 h 42772"/>
                    <a:gd name="T4" fmla="*/ 0 w 21600"/>
                    <a:gd name="T5" fmla="*/ 2 h 4277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42772"/>
                    <a:gd name="T11" fmla="*/ 21600 w 21600"/>
                    <a:gd name="T12" fmla="*/ 42772 h 4277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42772" fill="none" extrusionOk="0">
                      <a:moveTo>
                        <a:pt x="1594" y="-1"/>
                      </a:moveTo>
                      <a:cubicBezTo>
                        <a:pt x="12874" y="834"/>
                        <a:pt x="21600" y="10230"/>
                        <a:pt x="21600" y="21541"/>
                      </a:cubicBezTo>
                      <a:cubicBezTo>
                        <a:pt x="21600" y="31936"/>
                        <a:pt x="14195" y="40857"/>
                        <a:pt x="3977" y="42771"/>
                      </a:cubicBezTo>
                    </a:path>
                    <a:path w="21600" h="42772" stroke="0" extrusionOk="0">
                      <a:moveTo>
                        <a:pt x="1594" y="-1"/>
                      </a:moveTo>
                      <a:cubicBezTo>
                        <a:pt x="12874" y="834"/>
                        <a:pt x="21600" y="10230"/>
                        <a:pt x="21600" y="21541"/>
                      </a:cubicBezTo>
                      <a:cubicBezTo>
                        <a:pt x="21600" y="31936"/>
                        <a:pt x="14195" y="40857"/>
                        <a:pt x="3977" y="42771"/>
                      </a:cubicBezTo>
                      <a:lnTo>
                        <a:pt x="0" y="21541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86" name="Arc 359"/>
                <p:cNvSpPr>
                  <a:spLocks/>
                </p:cNvSpPr>
                <p:nvPr/>
              </p:nvSpPr>
              <p:spPr bwMode="auto">
                <a:xfrm rot="115631">
                  <a:off x="2678" y="2691"/>
                  <a:ext cx="122" cy="380"/>
                </a:xfrm>
                <a:custGeom>
                  <a:avLst/>
                  <a:gdLst>
                    <a:gd name="T0" fmla="*/ 0 w 43198"/>
                    <a:gd name="T1" fmla="*/ 2 h 43200"/>
                    <a:gd name="T2" fmla="*/ 0 w 43198"/>
                    <a:gd name="T3" fmla="*/ 2 h 43200"/>
                    <a:gd name="T4" fmla="*/ 0 w 43198"/>
                    <a:gd name="T5" fmla="*/ 2 h 43200"/>
                    <a:gd name="T6" fmla="*/ 0 60000 65536"/>
                    <a:gd name="T7" fmla="*/ 0 60000 65536"/>
                    <a:gd name="T8" fmla="*/ 0 60000 65536"/>
                    <a:gd name="T9" fmla="*/ 0 w 43198"/>
                    <a:gd name="T10" fmla="*/ 0 h 43200"/>
                    <a:gd name="T11" fmla="*/ 43198 w 43198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98" h="43200" fill="none" extrusionOk="0">
                      <a:moveTo>
                        <a:pt x="29" y="20438"/>
                      </a:moveTo>
                      <a:cubicBezTo>
                        <a:pt x="646" y="8976"/>
                        <a:pt x="10120" y="-1"/>
                        <a:pt x="21598" y="0"/>
                      </a:cubicBezTo>
                      <a:cubicBezTo>
                        <a:pt x="33527" y="0"/>
                        <a:pt x="43198" y="9670"/>
                        <a:pt x="43198" y="21600"/>
                      </a:cubicBezTo>
                      <a:cubicBezTo>
                        <a:pt x="43198" y="33529"/>
                        <a:pt x="33527" y="43200"/>
                        <a:pt x="21598" y="43200"/>
                      </a:cubicBezTo>
                      <a:cubicBezTo>
                        <a:pt x="9784" y="43200"/>
                        <a:pt x="162" y="33709"/>
                        <a:pt x="0" y="21896"/>
                      </a:cubicBezTo>
                    </a:path>
                    <a:path w="43198" h="43200" stroke="0" extrusionOk="0">
                      <a:moveTo>
                        <a:pt x="29" y="20438"/>
                      </a:moveTo>
                      <a:cubicBezTo>
                        <a:pt x="646" y="8976"/>
                        <a:pt x="10120" y="-1"/>
                        <a:pt x="21598" y="0"/>
                      </a:cubicBezTo>
                      <a:cubicBezTo>
                        <a:pt x="33527" y="0"/>
                        <a:pt x="43198" y="9670"/>
                        <a:pt x="43198" y="21600"/>
                      </a:cubicBezTo>
                      <a:cubicBezTo>
                        <a:pt x="43198" y="33529"/>
                        <a:pt x="33527" y="43200"/>
                        <a:pt x="21598" y="43200"/>
                      </a:cubicBezTo>
                      <a:cubicBezTo>
                        <a:pt x="9784" y="43200"/>
                        <a:pt x="162" y="33709"/>
                        <a:pt x="0" y="21896"/>
                      </a:cubicBezTo>
                      <a:lnTo>
                        <a:pt x="21598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87" name="Line 360"/>
                <p:cNvSpPr>
                  <a:spLocks noChangeShapeType="1"/>
                </p:cNvSpPr>
                <p:nvPr/>
              </p:nvSpPr>
              <p:spPr bwMode="auto">
                <a:xfrm rot="115631">
                  <a:off x="2739" y="2748"/>
                  <a:ext cx="0" cy="264"/>
                </a:xfrm>
                <a:prstGeom prst="lin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8" name="Oval 361"/>
                <p:cNvSpPr>
                  <a:spLocks noChangeArrowheads="1"/>
                </p:cNvSpPr>
                <p:nvPr/>
              </p:nvSpPr>
              <p:spPr bwMode="auto">
                <a:xfrm rot="-5284369">
                  <a:off x="2668" y="2923"/>
                  <a:ext cx="56" cy="25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89" name="Oval 362"/>
                <p:cNvSpPr>
                  <a:spLocks noChangeArrowheads="1"/>
                </p:cNvSpPr>
                <p:nvPr/>
              </p:nvSpPr>
              <p:spPr bwMode="auto">
                <a:xfrm rot="16315631" flipH="1">
                  <a:off x="2677" y="2763"/>
                  <a:ext cx="58" cy="24"/>
                </a:xfrm>
                <a:prstGeom prst="ellipse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90" name="AutoShape 363"/>
                <p:cNvSpPr>
                  <a:spLocks noChangeArrowheads="1"/>
                </p:cNvSpPr>
                <p:nvPr/>
              </p:nvSpPr>
              <p:spPr bwMode="auto">
                <a:xfrm flipH="1">
                  <a:off x="2717" y="3023"/>
                  <a:ext cx="35" cy="47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91" name="AutoShape 364"/>
                <p:cNvSpPr>
                  <a:spLocks noChangeArrowheads="1"/>
                </p:cNvSpPr>
                <p:nvPr/>
              </p:nvSpPr>
              <p:spPr bwMode="auto">
                <a:xfrm flipH="1">
                  <a:off x="2761" y="2920"/>
                  <a:ext cx="36" cy="47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92" name="AutoShape 365"/>
                <p:cNvSpPr>
                  <a:spLocks noChangeArrowheads="1"/>
                </p:cNvSpPr>
                <p:nvPr/>
              </p:nvSpPr>
              <p:spPr bwMode="auto">
                <a:xfrm flipH="1">
                  <a:off x="2758" y="2778"/>
                  <a:ext cx="36" cy="47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  <p:sp>
              <p:nvSpPr>
                <p:cNvPr id="93" name="AutoShape 366"/>
                <p:cNvSpPr>
                  <a:spLocks noChangeArrowheads="1"/>
                </p:cNvSpPr>
                <p:nvPr/>
              </p:nvSpPr>
              <p:spPr bwMode="auto">
                <a:xfrm flipH="1">
                  <a:off x="2714" y="2700"/>
                  <a:ext cx="35" cy="47"/>
                </a:xfrm>
                <a:prstGeom prst="flowChartMagneticDrum">
                  <a:avLst/>
                </a:prstGeom>
                <a:noFill/>
                <a:ln w="9525">
                  <a:solidFill>
                    <a:srgbClr val="777777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>
                    <a:latin typeface="Calibri" pitchFamily="34" charset="0"/>
                  </a:endParaRPr>
                </a:p>
              </p:txBody>
            </p:sp>
          </p:grpSp>
          <p:sp>
            <p:nvSpPr>
              <p:cNvPr id="77" name="Rectangle 367"/>
              <p:cNvSpPr>
                <a:spLocks noChangeArrowheads="1"/>
              </p:cNvSpPr>
              <p:nvPr/>
            </p:nvSpPr>
            <p:spPr bwMode="auto">
              <a:xfrm rot="10800000">
                <a:off x="226" y="1296"/>
                <a:ext cx="432" cy="220"/>
              </a:xfrm>
              <a:prstGeom prst="rect">
                <a:avLst/>
              </a:prstGeom>
              <a:noFill/>
              <a:ln w="9525">
                <a:solidFill>
                  <a:srgbClr val="777777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78" name="Arc 368"/>
              <p:cNvSpPr>
                <a:spLocks/>
              </p:cNvSpPr>
              <p:nvPr/>
            </p:nvSpPr>
            <p:spPr bwMode="auto">
              <a:xfrm rot="10800000" flipH="1">
                <a:off x="651" y="1294"/>
                <a:ext cx="35" cy="221"/>
              </a:xfrm>
              <a:custGeom>
                <a:avLst/>
                <a:gdLst>
                  <a:gd name="T0" fmla="*/ 0 w 21600"/>
                  <a:gd name="T1" fmla="*/ 0 h 42802"/>
                  <a:gd name="T2" fmla="*/ 0 w 21600"/>
                  <a:gd name="T3" fmla="*/ 1 h 42802"/>
                  <a:gd name="T4" fmla="*/ 0 w 21600"/>
                  <a:gd name="T5" fmla="*/ 1 h 428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802"/>
                  <a:gd name="T11" fmla="*/ 21600 w 21600"/>
                  <a:gd name="T12" fmla="*/ 42802 h 428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802" fill="none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</a:path>
                  <a:path w="21600" h="42802" stroke="0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  <a:lnTo>
                      <a:pt x="0" y="21423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79" name="Arc 369"/>
              <p:cNvSpPr>
                <a:spLocks/>
              </p:cNvSpPr>
              <p:nvPr/>
            </p:nvSpPr>
            <p:spPr bwMode="auto">
              <a:xfrm rot="10800000">
                <a:off x="202" y="1295"/>
                <a:ext cx="35" cy="221"/>
              </a:xfrm>
              <a:custGeom>
                <a:avLst/>
                <a:gdLst>
                  <a:gd name="T0" fmla="*/ 0 w 21600"/>
                  <a:gd name="T1" fmla="*/ 0 h 42802"/>
                  <a:gd name="T2" fmla="*/ 0 w 21600"/>
                  <a:gd name="T3" fmla="*/ 1 h 42802"/>
                  <a:gd name="T4" fmla="*/ 0 w 21600"/>
                  <a:gd name="T5" fmla="*/ 1 h 428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2802"/>
                  <a:gd name="T11" fmla="*/ 21600 w 21600"/>
                  <a:gd name="T12" fmla="*/ 42802 h 428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2802" fill="none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</a:path>
                  <a:path w="21600" h="42802" stroke="0" extrusionOk="0">
                    <a:moveTo>
                      <a:pt x="2761" y="0"/>
                    </a:moveTo>
                    <a:cubicBezTo>
                      <a:pt x="13534" y="1389"/>
                      <a:pt x="21600" y="10561"/>
                      <a:pt x="21600" y="21423"/>
                    </a:cubicBezTo>
                    <a:cubicBezTo>
                      <a:pt x="21600" y="32162"/>
                      <a:pt x="13709" y="41271"/>
                      <a:pt x="3079" y="42802"/>
                    </a:cubicBezTo>
                    <a:lnTo>
                      <a:pt x="0" y="21423"/>
                    </a:lnTo>
                    <a:close/>
                  </a:path>
                </a:pathLst>
              </a:cu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80" name="AutoShape 370"/>
              <p:cNvSpPr>
                <a:spLocks noChangeArrowheads="1"/>
              </p:cNvSpPr>
              <p:nvPr/>
            </p:nvSpPr>
            <p:spPr bwMode="auto">
              <a:xfrm>
                <a:off x="178" y="1433"/>
                <a:ext cx="34" cy="38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81" name="AutoShape 371"/>
              <p:cNvSpPr>
                <a:spLocks noChangeArrowheads="1"/>
              </p:cNvSpPr>
              <p:nvPr/>
            </p:nvSpPr>
            <p:spPr bwMode="auto">
              <a:xfrm>
                <a:off x="181" y="1320"/>
                <a:ext cx="34" cy="38"/>
              </a:xfrm>
              <a:prstGeom prst="flowChartMagneticDrum">
                <a:avLst/>
              </a:prstGeom>
              <a:noFill/>
              <a:ln w="9525">
                <a:solidFill>
                  <a:srgbClr val="777777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</p:grpSp>
        <p:grpSp>
          <p:nvGrpSpPr>
            <p:cNvPr id="20" name="Group 372"/>
            <p:cNvGrpSpPr>
              <a:grpSpLocks/>
            </p:cNvGrpSpPr>
            <p:nvPr/>
          </p:nvGrpSpPr>
          <p:grpSpPr bwMode="auto">
            <a:xfrm>
              <a:off x="4640" y="2688"/>
              <a:ext cx="787" cy="227"/>
              <a:chOff x="3424" y="2795"/>
              <a:chExt cx="787" cy="227"/>
            </a:xfrm>
          </p:grpSpPr>
          <p:sp>
            <p:nvSpPr>
              <p:cNvPr id="60" name="Arc 373" descr="Papel carta"/>
              <p:cNvSpPr>
                <a:spLocks/>
              </p:cNvSpPr>
              <p:nvPr/>
            </p:nvSpPr>
            <p:spPr bwMode="auto">
              <a:xfrm flipH="1">
                <a:off x="3424" y="2842"/>
                <a:ext cx="787" cy="173"/>
              </a:xfrm>
              <a:custGeom>
                <a:avLst/>
                <a:gdLst>
                  <a:gd name="T0" fmla="*/ 8 w 43200"/>
                  <a:gd name="T1" fmla="*/ 1 h 43200"/>
                  <a:gd name="T2" fmla="*/ 8 w 43200"/>
                  <a:gd name="T3" fmla="*/ 1 h 43200"/>
                  <a:gd name="T4" fmla="*/ 7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23021" y="43153"/>
                    </a:moveTo>
                    <a:cubicBezTo>
                      <a:pt x="22547" y="43184"/>
                      <a:pt x="22074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515"/>
                      <a:pt x="35056" y="41715"/>
                      <a:pt x="24221" y="43040"/>
                    </a:cubicBezTo>
                  </a:path>
                  <a:path w="43200" h="43200" stroke="0" extrusionOk="0">
                    <a:moveTo>
                      <a:pt x="23021" y="43153"/>
                    </a:moveTo>
                    <a:cubicBezTo>
                      <a:pt x="22547" y="43184"/>
                      <a:pt x="22074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515"/>
                      <a:pt x="35056" y="41715"/>
                      <a:pt x="24221" y="4304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blipFill dpi="0" rotWithShape="0">
                <a:blip r:embed="rId4" cstate="print"/>
                <a:srcRect/>
                <a:tile tx="0" ty="0" sx="100000" sy="100000" flip="none" algn="tl"/>
              </a:blip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s-VE" sz="2400">
                  <a:latin typeface="Times New Roman" pitchFamily="18" charset="0"/>
                </a:endParaRPr>
              </a:p>
            </p:txBody>
          </p:sp>
          <p:sp>
            <p:nvSpPr>
              <p:cNvPr id="61" name="Arc 374" descr="Pergamino"/>
              <p:cNvSpPr>
                <a:spLocks/>
              </p:cNvSpPr>
              <p:nvPr/>
            </p:nvSpPr>
            <p:spPr bwMode="auto">
              <a:xfrm flipH="1">
                <a:off x="3425" y="2795"/>
                <a:ext cx="780" cy="181"/>
              </a:xfrm>
              <a:custGeom>
                <a:avLst/>
                <a:gdLst>
                  <a:gd name="T0" fmla="*/ 5 w 43200"/>
                  <a:gd name="T1" fmla="*/ 0 h 43200"/>
                  <a:gd name="T2" fmla="*/ 5 w 43200"/>
                  <a:gd name="T3" fmla="*/ 0 h 43200"/>
                  <a:gd name="T4" fmla="*/ 7 w 432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15222" y="963"/>
                    </a:moveTo>
                    <a:cubicBezTo>
                      <a:pt x="17287" y="324"/>
                      <a:pt x="19437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2178"/>
                      <a:pt x="6106" y="3843"/>
                      <a:pt x="15090" y="1004"/>
                    </a:cubicBezTo>
                  </a:path>
                  <a:path w="43200" h="43200" stroke="0" extrusionOk="0">
                    <a:moveTo>
                      <a:pt x="15222" y="963"/>
                    </a:moveTo>
                    <a:cubicBezTo>
                      <a:pt x="17287" y="324"/>
                      <a:pt x="19437" y="-1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3529"/>
                      <a:pt x="33529" y="43200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12178"/>
                      <a:pt x="6106" y="3843"/>
                      <a:pt x="15090" y="100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blipFill dpi="0" rotWithShape="0">
                <a:blip r:embed="rId5" cstate="print"/>
                <a:srcRect/>
                <a:tile tx="0" ty="0" sx="100000" sy="100000" flip="none" algn="tl"/>
              </a:blipFill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62" name="Line 375"/>
              <p:cNvSpPr>
                <a:spLocks noChangeShapeType="1"/>
              </p:cNvSpPr>
              <p:nvPr/>
            </p:nvSpPr>
            <p:spPr bwMode="auto">
              <a:xfrm flipH="1" flipV="1">
                <a:off x="3425" y="2894"/>
                <a:ext cx="1" cy="51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3" name="Freeform 376"/>
              <p:cNvSpPr>
                <a:spLocks/>
              </p:cNvSpPr>
              <p:nvPr/>
            </p:nvSpPr>
            <p:spPr bwMode="auto">
              <a:xfrm>
                <a:off x="3424" y="2947"/>
                <a:ext cx="770" cy="75"/>
              </a:xfrm>
              <a:custGeom>
                <a:avLst/>
                <a:gdLst>
                  <a:gd name="T0" fmla="*/ 0 w 1588"/>
                  <a:gd name="T1" fmla="*/ 0 h 98"/>
                  <a:gd name="T2" fmla="*/ 88 w 1588"/>
                  <a:gd name="T3" fmla="*/ 35 h 98"/>
                  <a:gd name="T4" fmla="*/ 264 w 1588"/>
                  <a:gd name="T5" fmla="*/ 70 h 98"/>
                  <a:gd name="T6" fmla="*/ 528 w 1588"/>
                  <a:gd name="T7" fmla="*/ 70 h 98"/>
                  <a:gd name="T8" fmla="*/ 682 w 1588"/>
                  <a:gd name="T9" fmla="*/ 35 h 98"/>
                  <a:gd name="T10" fmla="*/ 770 w 1588"/>
                  <a:gd name="T11" fmla="*/ 0 h 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98"/>
                  <a:gd name="T20" fmla="*/ 1588 w 1588"/>
                  <a:gd name="T21" fmla="*/ 98 h 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98">
                    <a:moveTo>
                      <a:pt x="0" y="0"/>
                    </a:moveTo>
                    <a:cubicBezTo>
                      <a:pt x="45" y="15"/>
                      <a:pt x="91" y="31"/>
                      <a:pt x="182" y="46"/>
                    </a:cubicBezTo>
                    <a:cubicBezTo>
                      <a:pt x="273" y="61"/>
                      <a:pt x="394" y="84"/>
                      <a:pt x="545" y="91"/>
                    </a:cubicBezTo>
                    <a:cubicBezTo>
                      <a:pt x="696" y="98"/>
                      <a:pt x="945" y="98"/>
                      <a:pt x="1089" y="91"/>
                    </a:cubicBezTo>
                    <a:cubicBezTo>
                      <a:pt x="1233" y="84"/>
                      <a:pt x="1324" y="61"/>
                      <a:pt x="1407" y="46"/>
                    </a:cubicBezTo>
                    <a:cubicBezTo>
                      <a:pt x="1490" y="31"/>
                      <a:pt x="1558" y="8"/>
                      <a:pt x="1588" y="0"/>
                    </a:cubicBezTo>
                  </a:path>
                </a:pathLst>
              </a:cu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>
                  <a:latin typeface="Calibri" pitchFamily="34" charset="0"/>
                </a:endParaRPr>
              </a:p>
            </p:txBody>
          </p:sp>
          <p:sp>
            <p:nvSpPr>
              <p:cNvPr id="64" name="Line 377"/>
              <p:cNvSpPr>
                <a:spLocks noChangeShapeType="1"/>
              </p:cNvSpPr>
              <p:nvPr/>
            </p:nvSpPr>
            <p:spPr bwMode="auto">
              <a:xfrm>
                <a:off x="4206" y="2877"/>
                <a:ext cx="0" cy="7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1" name="Group 378"/>
            <p:cNvGrpSpPr>
              <a:grpSpLocks/>
            </p:cNvGrpSpPr>
            <p:nvPr/>
          </p:nvGrpSpPr>
          <p:grpSpPr bwMode="auto">
            <a:xfrm>
              <a:off x="5236" y="2696"/>
              <a:ext cx="155" cy="42"/>
              <a:chOff x="1973" y="2442"/>
              <a:chExt cx="565" cy="138"/>
            </a:xfrm>
          </p:grpSpPr>
          <p:sp>
            <p:nvSpPr>
              <p:cNvPr id="54" name="Line 382"/>
              <p:cNvSpPr>
                <a:spLocks noChangeShapeType="1"/>
              </p:cNvSpPr>
              <p:nvPr/>
            </p:nvSpPr>
            <p:spPr bwMode="auto">
              <a:xfrm flipV="1">
                <a:off x="1973" y="2469"/>
                <a:ext cx="2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5" name="Line 383"/>
              <p:cNvSpPr>
                <a:spLocks noChangeShapeType="1"/>
              </p:cNvSpPr>
              <p:nvPr/>
            </p:nvSpPr>
            <p:spPr bwMode="auto">
              <a:xfrm flipV="1">
                <a:off x="2028" y="2487"/>
                <a:ext cx="3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6" name="Line 384"/>
              <p:cNvSpPr>
                <a:spLocks noChangeShapeType="1"/>
              </p:cNvSpPr>
              <p:nvPr/>
            </p:nvSpPr>
            <p:spPr bwMode="auto">
              <a:xfrm>
                <a:off x="2290" y="247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7" name="Line 385"/>
              <p:cNvSpPr>
                <a:spLocks noChangeShapeType="1"/>
              </p:cNvSpPr>
              <p:nvPr/>
            </p:nvSpPr>
            <p:spPr bwMode="auto">
              <a:xfrm flipH="1" flipV="1">
                <a:off x="2505" y="2442"/>
                <a:ext cx="33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" name="Line 386"/>
              <p:cNvSpPr>
                <a:spLocks noChangeShapeType="1"/>
              </p:cNvSpPr>
              <p:nvPr/>
            </p:nvSpPr>
            <p:spPr bwMode="auto">
              <a:xfrm flipH="1" flipV="1">
                <a:off x="2481" y="2487"/>
                <a:ext cx="24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9" name="Line 387"/>
              <p:cNvSpPr>
                <a:spLocks noChangeShapeType="1"/>
              </p:cNvSpPr>
              <p:nvPr/>
            </p:nvSpPr>
            <p:spPr bwMode="auto">
              <a:xfrm flipV="1">
                <a:off x="2292" y="2466"/>
                <a:ext cx="3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2" name="Group 389"/>
            <p:cNvGrpSpPr>
              <a:grpSpLocks/>
            </p:cNvGrpSpPr>
            <p:nvPr/>
          </p:nvGrpSpPr>
          <p:grpSpPr bwMode="auto">
            <a:xfrm>
              <a:off x="4828" y="2650"/>
              <a:ext cx="155" cy="42"/>
              <a:chOff x="1973" y="2442"/>
              <a:chExt cx="565" cy="138"/>
            </a:xfrm>
          </p:grpSpPr>
          <p:sp>
            <p:nvSpPr>
              <p:cNvPr id="48" name="Line 393"/>
              <p:cNvSpPr>
                <a:spLocks noChangeShapeType="1"/>
              </p:cNvSpPr>
              <p:nvPr/>
            </p:nvSpPr>
            <p:spPr bwMode="auto">
              <a:xfrm flipV="1">
                <a:off x="1973" y="2469"/>
                <a:ext cx="2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9" name="Line 394"/>
              <p:cNvSpPr>
                <a:spLocks noChangeShapeType="1"/>
              </p:cNvSpPr>
              <p:nvPr/>
            </p:nvSpPr>
            <p:spPr bwMode="auto">
              <a:xfrm flipV="1">
                <a:off x="2028" y="2487"/>
                <a:ext cx="3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" name="Line 395"/>
              <p:cNvSpPr>
                <a:spLocks noChangeShapeType="1"/>
              </p:cNvSpPr>
              <p:nvPr/>
            </p:nvSpPr>
            <p:spPr bwMode="auto">
              <a:xfrm>
                <a:off x="2290" y="247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" name="Line 396"/>
              <p:cNvSpPr>
                <a:spLocks noChangeShapeType="1"/>
              </p:cNvSpPr>
              <p:nvPr/>
            </p:nvSpPr>
            <p:spPr bwMode="auto">
              <a:xfrm flipH="1" flipV="1">
                <a:off x="2505" y="2442"/>
                <a:ext cx="33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2" name="Line 397"/>
              <p:cNvSpPr>
                <a:spLocks noChangeShapeType="1"/>
              </p:cNvSpPr>
              <p:nvPr/>
            </p:nvSpPr>
            <p:spPr bwMode="auto">
              <a:xfrm flipH="1" flipV="1">
                <a:off x="2481" y="2487"/>
                <a:ext cx="24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" name="Line 398"/>
              <p:cNvSpPr>
                <a:spLocks noChangeShapeType="1"/>
              </p:cNvSpPr>
              <p:nvPr/>
            </p:nvSpPr>
            <p:spPr bwMode="auto">
              <a:xfrm flipV="1">
                <a:off x="2292" y="2466"/>
                <a:ext cx="3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3" name="Group 400"/>
            <p:cNvGrpSpPr>
              <a:grpSpLocks/>
            </p:cNvGrpSpPr>
            <p:nvPr/>
          </p:nvGrpSpPr>
          <p:grpSpPr bwMode="auto">
            <a:xfrm>
              <a:off x="5010" y="2650"/>
              <a:ext cx="155" cy="42"/>
              <a:chOff x="1973" y="2442"/>
              <a:chExt cx="565" cy="138"/>
            </a:xfrm>
          </p:grpSpPr>
          <p:sp>
            <p:nvSpPr>
              <p:cNvPr id="42" name="Line 404"/>
              <p:cNvSpPr>
                <a:spLocks noChangeShapeType="1"/>
              </p:cNvSpPr>
              <p:nvPr/>
            </p:nvSpPr>
            <p:spPr bwMode="auto">
              <a:xfrm flipV="1">
                <a:off x="1973" y="2469"/>
                <a:ext cx="2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" name="Line 405"/>
              <p:cNvSpPr>
                <a:spLocks noChangeShapeType="1"/>
              </p:cNvSpPr>
              <p:nvPr/>
            </p:nvSpPr>
            <p:spPr bwMode="auto">
              <a:xfrm flipV="1">
                <a:off x="2028" y="2487"/>
                <a:ext cx="3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" name="Line 406"/>
              <p:cNvSpPr>
                <a:spLocks noChangeShapeType="1"/>
              </p:cNvSpPr>
              <p:nvPr/>
            </p:nvSpPr>
            <p:spPr bwMode="auto">
              <a:xfrm>
                <a:off x="2290" y="247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5" name="Line 407"/>
              <p:cNvSpPr>
                <a:spLocks noChangeShapeType="1"/>
              </p:cNvSpPr>
              <p:nvPr/>
            </p:nvSpPr>
            <p:spPr bwMode="auto">
              <a:xfrm flipH="1" flipV="1">
                <a:off x="2505" y="2442"/>
                <a:ext cx="33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" name="Line 408"/>
              <p:cNvSpPr>
                <a:spLocks noChangeShapeType="1"/>
              </p:cNvSpPr>
              <p:nvPr/>
            </p:nvSpPr>
            <p:spPr bwMode="auto">
              <a:xfrm flipH="1" flipV="1">
                <a:off x="2481" y="2487"/>
                <a:ext cx="24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" name="Line 409"/>
              <p:cNvSpPr>
                <a:spLocks noChangeShapeType="1"/>
              </p:cNvSpPr>
              <p:nvPr/>
            </p:nvSpPr>
            <p:spPr bwMode="auto">
              <a:xfrm flipV="1">
                <a:off x="2292" y="2466"/>
                <a:ext cx="3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4" name="Group 411"/>
            <p:cNvGrpSpPr>
              <a:grpSpLocks/>
            </p:cNvGrpSpPr>
            <p:nvPr/>
          </p:nvGrpSpPr>
          <p:grpSpPr bwMode="auto">
            <a:xfrm>
              <a:off x="4919" y="2782"/>
              <a:ext cx="146" cy="36"/>
              <a:chOff x="1973" y="2466"/>
              <a:chExt cx="532" cy="114"/>
            </a:xfrm>
          </p:grpSpPr>
          <p:sp>
            <p:nvSpPr>
              <p:cNvPr id="37" name="Line 415"/>
              <p:cNvSpPr>
                <a:spLocks noChangeShapeType="1"/>
              </p:cNvSpPr>
              <p:nvPr/>
            </p:nvSpPr>
            <p:spPr bwMode="auto">
              <a:xfrm flipV="1">
                <a:off x="1973" y="2469"/>
                <a:ext cx="2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" name="Line 416"/>
              <p:cNvSpPr>
                <a:spLocks noChangeShapeType="1"/>
              </p:cNvSpPr>
              <p:nvPr/>
            </p:nvSpPr>
            <p:spPr bwMode="auto">
              <a:xfrm flipV="1">
                <a:off x="2028" y="2487"/>
                <a:ext cx="3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" name="Line 417"/>
              <p:cNvSpPr>
                <a:spLocks noChangeShapeType="1"/>
              </p:cNvSpPr>
              <p:nvPr/>
            </p:nvSpPr>
            <p:spPr bwMode="auto">
              <a:xfrm>
                <a:off x="2290" y="247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" name="Line 419"/>
              <p:cNvSpPr>
                <a:spLocks noChangeShapeType="1"/>
              </p:cNvSpPr>
              <p:nvPr/>
            </p:nvSpPr>
            <p:spPr bwMode="auto">
              <a:xfrm flipH="1" flipV="1">
                <a:off x="2481" y="2487"/>
                <a:ext cx="24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" name="Line 420"/>
              <p:cNvSpPr>
                <a:spLocks noChangeShapeType="1"/>
              </p:cNvSpPr>
              <p:nvPr/>
            </p:nvSpPr>
            <p:spPr bwMode="auto">
              <a:xfrm flipV="1">
                <a:off x="2292" y="2466"/>
                <a:ext cx="3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5" name="Group 422"/>
            <p:cNvGrpSpPr>
              <a:grpSpLocks/>
            </p:cNvGrpSpPr>
            <p:nvPr/>
          </p:nvGrpSpPr>
          <p:grpSpPr bwMode="auto">
            <a:xfrm>
              <a:off x="4738" y="2739"/>
              <a:ext cx="155" cy="41"/>
              <a:chOff x="1973" y="2442"/>
              <a:chExt cx="565" cy="135"/>
            </a:xfrm>
          </p:grpSpPr>
          <p:sp>
            <p:nvSpPr>
              <p:cNvPr id="32" name="Line 426"/>
              <p:cNvSpPr>
                <a:spLocks noChangeShapeType="1"/>
              </p:cNvSpPr>
              <p:nvPr/>
            </p:nvSpPr>
            <p:spPr bwMode="auto">
              <a:xfrm flipV="1">
                <a:off x="1973" y="2469"/>
                <a:ext cx="2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Line 427"/>
              <p:cNvSpPr>
                <a:spLocks noChangeShapeType="1"/>
              </p:cNvSpPr>
              <p:nvPr/>
            </p:nvSpPr>
            <p:spPr bwMode="auto">
              <a:xfrm flipV="1">
                <a:off x="2028" y="2487"/>
                <a:ext cx="3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4" name="Line 428"/>
              <p:cNvSpPr>
                <a:spLocks noChangeShapeType="1"/>
              </p:cNvSpPr>
              <p:nvPr/>
            </p:nvSpPr>
            <p:spPr bwMode="auto">
              <a:xfrm>
                <a:off x="2290" y="247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5" name="Line 429"/>
              <p:cNvSpPr>
                <a:spLocks noChangeShapeType="1"/>
              </p:cNvSpPr>
              <p:nvPr/>
            </p:nvSpPr>
            <p:spPr bwMode="auto">
              <a:xfrm flipH="1" flipV="1">
                <a:off x="2505" y="2442"/>
                <a:ext cx="33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Line 431"/>
              <p:cNvSpPr>
                <a:spLocks noChangeShapeType="1"/>
              </p:cNvSpPr>
              <p:nvPr/>
            </p:nvSpPr>
            <p:spPr bwMode="auto">
              <a:xfrm flipV="1">
                <a:off x="2292" y="2466"/>
                <a:ext cx="3" cy="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26" name="Group 433"/>
            <p:cNvGrpSpPr>
              <a:grpSpLocks/>
            </p:cNvGrpSpPr>
            <p:nvPr/>
          </p:nvGrpSpPr>
          <p:grpSpPr bwMode="auto">
            <a:xfrm>
              <a:off x="5100" y="2741"/>
              <a:ext cx="155" cy="42"/>
              <a:chOff x="1973" y="2442"/>
              <a:chExt cx="565" cy="138"/>
            </a:xfrm>
          </p:grpSpPr>
          <p:sp>
            <p:nvSpPr>
              <p:cNvPr id="27" name="Line 437"/>
              <p:cNvSpPr>
                <a:spLocks noChangeShapeType="1"/>
              </p:cNvSpPr>
              <p:nvPr/>
            </p:nvSpPr>
            <p:spPr bwMode="auto">
              <a:xfrm flipV="1">
                <a:off x="1973" y="2469"/>
                <a:ext cx="2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8" name="Line 438"/>
              <p:cNvSpPr>
                <a:spLocks noChangeShapeType="1"/>
              </p:cNvSpPr>
              <p:nvPr/>
            </p:nvSpPr>
            <p:spPr bwMode="auto">
              <a:xfrm flipV="1">
                <a:off x="2028" y="2487"/>
                <a:ext cx="3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Line 439"/>
              <p:cNvSpPr>
                <a:spLocks noChangeShapeType="1"/>
              </p:cNvSpPr>
              <p:nvPr/>
            </p:nvSpPr>
            <p:spPr bwMode="auto">
              <a:xfrm>
                <a:off x="2290" y="247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" name="Line 440"/>
              <p:cNvSpPr>
                <a:spLocks noChangeShapeType="1"/>
              </p:cNvSpPr>
              <p:nvPr/>
            </p:nvSpPr>
            <p:spPr bwMode="auto">
              <a:xfrm flipH="1" flipV="1">
                <a:off x="2505" y="2442"/>
                <a:ext cx="33" cy="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1" name="Line 441"/>
              <p:cNvSpPr>
                <a:spLocks noChangeShapeType="1"/>
              </p:cNvSpPr>
              <p:nvPr/>
            </p:nvSpPr>
            <p:spPr bwMode="auto">
              <a:xfrm flipH="1" flipV="1">
                <a:off x="2481" y="2487"/>
                <a:ext cx="24" cy="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81" name="180 Rectángulo redondeado"/>
          <p:cNvSpPr/>
          <p:nvPr/>
        </p:nvSpPr>
        <p:spPr>
          <a:xfrm>
            <a:off x="1571625" y="4071938"/>
            <a:ext cx="1285875" cy="1000125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2" name="AutoShape 444"/>
          <p:cNvSpPr>
            <a:spLocks noChangeArrowheads="1"/>
          </p:cNvSpPr>
          <p:nvPr/>
        </p:nvSpPr>
        <p:spPr bwMode="auto">
          <a:xfrm rot="10800000">
            <a:off x="2571750" y="1789113"/>
            <a:ext cx="360363" cy="504825"/>
          </a:xfrm>
          <a:prstGeom prst="upArrow">
            <a:avLst>
              <a:gd name="adj1" fmla="val 50000"/>
              <a:gd name="adj2" fmla="val 35022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83" name="Text Box 451"/>
          <p:cNvSpPr txBox="1">
            <a:spLocks noChangeArrowheads="1"/>
          </p:cNvSpPr>
          <p:nvPr/>
        </p:nvSpPr>
        <p:spPr bwMode="auto">
          <a:xfrm>
            <a:off x="2571750" y="143192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b="1">
                <a:latin typeface="Calibri" pitchFamily="34" charset="0"/>
              </a:rPr>
              <a:t>H</a:t>
            </a:r>
            <a:r>
              <a:rPr lang="es-VE" b="1" baseline="-25000">
                <a:latin typeface="Calibri" pitchFamily="34" charset="0"/>
              </a:rPr>
              <a:t>2</a:t>
            </a:r>
            <a:r>
              <a:rPr lang="es-VE" b="1">
                <a:latin typeface="Calibri" pitchFamily="34" charset="0"/>
              </a:rPr>
              <a:t>O</a:t>
            </a:r>
            <a:endParaRPr lang="es-VE" b="1" baseline="-25000">
              <a:latin typeface="Calibri" pitchFamily="34" charset="0"/>
            </a:endParaRPr>
          </a:p>
        </p:txBody>
      </p:sp>
      <p:sp>
        <p:nvSpPr>
          <p:cNvPr id="184" name="AutoShape 444"/>
          <p:cNvSpPr>
            <a:spLocks noChangeArrowheads="1"/>
          </p:cNvSpPr>
          <p:nvPr/>
        </p:nvSpPr>
        <p:spPr bwMode="auto">
          <a:xfrm rot="10800000">
            <a:off x="1428750" y="1789113"/>
            <a:ext cx="360363" cy="504825"/>
          </a:xfrm>
          <a:prstGeom prst="upArrow">
            <a:avLst>
              <a:gd name="adj1" fmla="val 50000"/>
              <a:gd name="adj2" fmla="val 35022"/>
            </a:avLst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</a:endParaRPr>
          </a:p>
        </p:txBody>
      </p:sp>
      <p:sp>
        <p:nvSpPr>
          <p:cNvPr id="185" name="Text Box 451"/>
          <p:cNvSpPr txBox="1">
            <a:spLocks noChangeArrowheads="1"/>
          </p:cNvSpPr>
          <p:nvPr/>
        </p:nvSpPr>
        <p:spPr bwMode="auto">
          <a:xfrm>
            <a:off x="1285875" y="14319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b="1">
                <a:latin typeface="Calibri" pitchFamily="34" charset="0"/>
              </a:rPr>
              <a:t>CH</a:t>
            </a:r>
            <a:r>
              <a:rPr lang="es-VE" b="1" baseline="-25000">
                <a:latin typeface="Calibri" pitchFamily="34" charset="0"/>
              </a:rPr>
              <a:t>4</a:t>
            </a:r>
          </a:p>
        </p:txBody>
      </p:sp>
      <p:sp>
        <p:nvSpPr>
          <p:cNvPr id="186" name="AutoShape 444"/>
          <p:cNvSpPr>
            <a:spLocks noChangeArrowheads="1"/>
          </p:cNvSpPr>
          <p:nvPr/>
        </p:nvSpPr>
        <p:spPr bwMode="auto">
          <a:xfrm rot="10800000">
            <a:off x="2000250" y="1789113"/>
            <a:ext cx="360363" cy="504825"/>
          </a:xfrm>
          <a:prstGeom prst="upArrow">
            <a:avLst>
              <a:gd name="adj1" fmla="val 50000"/>
              <a:gd name="adj2" fmla="val 35022"/>
            </a:avLst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>
              <a:latin typeface="+mn-lt"/>
            </a:endParaRPr>
          </a:p>
        </p:txBody>
      </p:sp>
      <p:sp>
        <p:nvSpPr>
          <p:cNvPr id="187" name="Text Box 451"/>
          <p:cNvSpPr txBox="1">
            <a:spLocks noChangeArrowheads="1"/>
          </p:cNvSpPr>
          <p:nvPr/>
        </p:nvSpPr>
        <p:spPr bwMode="auto">
          <a:xfrm>
            <a:off x="1928813" y="1428750"/>
            <a:ext cx="647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VE" b="1">
                <a:latin typeface="Calibri" pitchFamily="34" charset="0"/>
              </a:rPr>
              <a:t>O</a:t>
            </a:r>
            <a:r>
              <a:rPr lang="es-VE" b="1" baseline="-25000">
                <a:latin typeface="Calibri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endParaRPr lang="es-VE" b="1" baseline="-25000">
              <a:latin typeface="Calibri" pitchFamily="34" charset="0"/>
            </a:endParaRPr>
          </a:p>
        </p:txBody>
      </p:sp>
      <p:graphicFrame>
        <p:nvGraphicFramePr>
          <p:cNvPr id="196" name="195 Tabla"/>
          <p:cNvGraphicFramePr>
            <a:graphicFrameLocks noGrp="1"/>
          </p:cNvGraphicFramePr>
          <p:nvPr/>
        </p:nvGraphicFramePr>
        <p:xfrm>
          <a:off x="3428992" y="2357430"/>
          <a:ext cx="3553106" cy="265864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508112"/>
                <a:gridCol w="966387"/>
                <a:gridCol w="1078607"/>
              </a:tblGrid>
              <a:tr h="805077">
                <a:tc gridSpan="2"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Variable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Polvo 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Conversión</a:t>
                      </a:r>
                      <a:r>
                        <a:rPr lang="pt-BR" sz="1600" dirty="0"/>
                        <a:t> de CH</a:t>
                      </a:r>
                      <a:r>
                        <a:rPr lang="pt-BR" sz="1600" baseline="-25000" dirty="0"/>
                        <a:t>4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72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120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Selectividad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H</a:t>
                      </a:r>
                      <a:r>
                        <a:rPr lang="es-MX" sz="1600" baseline="-25000" dirty="0"/>
                        <a:t>2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86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05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CO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69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H</a:t>
                      </a:r>
                      <a:r>
                        <a:rPr lang="es-ES" sz="1600" baseline="-25000" dirty="0"/>
                        <a:t>2</a:t>
                      </a:r>
                      <a:r>
                        <a:rPr lang="es-ES" sz="1600" dirty="0"/>
                        <a:t>/CO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4,73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01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H</a:t>
                      </a:r>
                      <a:r>
                        <a:rPr lang="es-ES" sz="1600" baseline="-25000" dirty="0"/>
                        <a:t>2</a:t>
                      </a:r>
                      <a:r>
                        <a:rPr lang="es-ES" sz="1600" dirty="0"/>
                        <a:t>/CH</a:t>
                      </a:r>
                      <a:r>
                        <a:rPr lang="es-ES" sz="1600" baseline="-25000" dirty="0"/>
                        <a:t>4 convertido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1,72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97" name="196 Tabla"/>
          <p:cNvGraphicFramePr>
            <a:graphicFrameLocks noGrp="1"/>
          </p:cNvGraphicFramePr>
          <p:nvPr/>
        </p:nvGraphicFramePr>
        <p:xfrm>
          <a:off x="6987510" y="2357430"/>
          <a:ext cx="1071570" cy="266722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71570"/>
              </a:tblGrid>
              <a:tr h="810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Estructura recubierta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81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79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33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/>
                        <a:t>48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4,65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385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/>
                        <a:t>1,58</a:t>
                      </a:r>
                      <a:endParaRPr lang="es-ES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8" name="197 CuadroTexto"/>
          <p:cNvSpPr txBox="1"/>
          <p:nvPr/>
        </p:nvSpPr>
        <p:spPr>
          <a:xfrm>
            <a:off x="3714744" y="5214950"/>
            <a:ext cx="45005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Disminuye </a:t>
            </a:r>
            <a:r>
              <a:rPr lang="el-G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</a:t>
            </a: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Mejora transferencia de calor y masa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9" name="198 Rectángulo"/>
          <p:cNvSpPr/>
          <p:nvPr/>
        </p:nvSpPr>
        <p:spPr>
          <a:xfrm>
            <a:off x="4357686" y="1428736"/>
            <a:ext cx="3489096" cy="64633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Disminución en el tiempo </a:t>
            </a:r>
          </a:p>
          <a:p>
            <a:pPr algn="ctr">
              <a:defRPr/>
            </a:pPr>
            <a:r>
              <a:rPr lang="es-ES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 inducción de 17 Horas</a:t>
            </a:r>
          </a:p>
        </p:txBody>
      </p:sp>
      <p:sp>
        <p:nvSpPr>
          <p:cNvPr id="200" name="Rectangle 5"/>
          <p:cNvSpPr>
            <a:spLocks noChangeArrowheads="1"/>
          </p:cNvSpPr>
          <p:nvPr/>
        </p:nvSpPr>
        <p:spPr bwMode="auto">
          <a:xfrm>
            <a:off x="71470" y="-7146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1" name="Rectangle 7"/>
          <p:cNvSpPr>
            <a:spLocks noChangeArrowheads="1"/>
          </p:cNvSpPr>
          <p:nvPr/>
        </p:nvSpPr>
        <p:spPr bwMode="auto">
          <a:xfrm>
            <a:off x="71470" y="-7146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202" name="201 Rectángulo"/>
          <p:cNvSpPr/>
          <p:nvPr/>
        </p:nvSpPr>
        <p:spPr>
          <a:xfrm>
            <a:off x="214314" y="285704"/>
            <a:ext cx="6429420" cy="76944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Comparación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del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catalizador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estructurado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y el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catalizador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en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polvo</a:t>
            </a:r>
            <a:endParaRPr lang="en-US" sz="2200" baseline="-2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Demi ITC" pitchFamily="34" charset="0"/>
            </a:endParaRPr>
          </a:p>
        </p:txBody>
      </p:sp>
      <p:cxnSp>
        <p:nvCxnSpPr>
          <p:cNvPr id="203" name="202 Conector recto"/>
          <p:cNvCxnSpPr/>
          <p:nvPr/>
        </p:nvCxnSpPr>
        <p:spPr>
          <a:xfrm>
            <a:off x="642942" y="1000084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203 Estrella de 4 puntas"/>
          <p:cNvSpPr/>
          <p:nvPr/>
        </p:nvSpPr>
        <p:spPr>
          <a:xfrm rot="2700000">
            <a:off x="8715249" y="878527"/>
            <a:ext cx="275012" cy="260625"/>
          </a:xfrm>
          <a:prstGeom prst="star4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05" name="204 CuadroTexto"/>
          <p:cNvSpPr txBox="1"/>
          <p:nvPr/>
        </p:nvSpPr>
        <p:spPr>
          <a:xfrm>
            <a:off x="285720" y="1142984"/>
            <a:ext cx="245451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V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Reformado </a:t>
            </a:r>
            <a:r>
              <a:rPr lang="es-V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Autotérmico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80" name="Object 2"/>
          <p:cNvGraphicFramePr>
            <a:graphicFrameLocks noChangeAspect="1"/>
          </p:cNvGraphicFramePr>
          <p:nvPr/>
        </p:nvGraphicFramePr>
        <p:xfrm>
          <a:off x="1643063" y="3714750"/>
          <a:ext cx="1181100" cy="1228725"/>
        </p:xfrm>
        <a:graphic>
          <a:graphicData uri="http://schemas.openxmlformats.org/presentationml/2006/ole">
            <p:oleObj spid="_x0000_s11265" name="Imagen de mapa de bits" r:id="rId7" imgW="2104762" imgH="2180952" progId="PBrush">
              <p:embed/>
            </p:oleObj>
          </a:graphicData>
        </a:graphic>
      </p:graphicFrame>
      <p:sp>
        <p:nvSpPr>
          <p:cNvPr id="206" name="205 CuadroTexto"/>
          <p:cNvSpPr txBox="1"/>
          <p:nvPr/>
        </p:nvSpPr>
        <p:spPr>
          <a:xfrm>
            <a:off x="6286512" y="64291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Ojeda I., García A., 2009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 autoUpdateAnimBg="0"/>
      <p:bldP spid="183" grpId="0" autoUpdateAnimBg="0"/>
      <p:bldP spid="184" grpId="0" animBg="1" autoUpdateAnimBg="0"/>
      <p:bldP spid="185" grpId="0" autoUpdateAnimBg="0"/>
      <p:bldP spid="186" grpId="0" animBg="1" autoUpdateAnimBg="0"/>
      <p:bldP spid="187" grpId="0" autoUpdateAnimBg="0"/>
      <p:bldP spid="198" grpId="0"/>
      <p:bldP spid="198" grpId="1"/>
      <p:bldP spid="20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/>
          <p:cNvPicPr>
            <a:picLocks noChangeAspect="1" noChangeArrowheads="1"/>
          </p:cNvPicPr>
          <p:nvPr/>
        </p:nvPicPr>
        <p:blipFill>
          <a:blip r:embed="rId3" cstate="print"/>
          <a:srcRect l="16695" t="13480" r="69753" b="57837"/>
          <a:stretch>
            <a:fillRect/>
          </a:stretch>
        </p:blipFill>
        <p:spPr bwMode="auto">
          <a:xfrm>
            <a:off x="3571875" y="1857375"/>
            <a:ext cx="1285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Flecha derecha"/>
          <p:cNvSpPr/>
          <p:nvPr/>
        </p:nvSpPr>
        <p:spPr>
          <a:xfrm>
            <a:off x="2786063" y="2357438"/>
            <a:ext cx="642937" cy="42862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Flecha derecha"/>
          <p:cNvSpPr/>
          <p:nvPr/>
        </p:nvSpPr>
        <p:spPr>
          <a:xfrm>
            <a:off x="5643563" y="2357438"/>
            <a:ext cx="642937" cy="428625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6429375" y="1928813"/>
            <a:ext cx="2071688" cy="1570037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Encontrando en el lecho catalítico temperaturas hasta 700 ºC cuando el horno estaba a 350 ºC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5813" y="2000250"/>
            <a:ext cx="1857375" cy="1323975"/>
          </a:xfrm>
          <a:prstGeom prst="rect">
            <a:avLst/>
          </a:prstGeom>
          <a:noFill/>
          <a:ln w="15875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_tradnl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Simeone</a:t>
            </a:r>
            <a:r>
              <a:rPr lang="es-ES_tradn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 y Col, 2008. Realizaron un perfil de temperatura</a:t>
            </a:r>
            <a:endParaRPr lang="es-E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2571750" y="4995863"/>
          <a:ext cx="981075" cy="1504950"/>
        </p:xfrm>
        <a:graphic>
          <a:graphicData uri="http://schemas.openxmlformats.org/presentationml/2006/ole">
            <p:oleObj spid="_x0000_s10241" name="PhotoImpact" r:id="rId4" imgW="4266667" imgH="7923810" progId="">
              <p:embed/>
            </p:oleObj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3" y="3781425"/>
            <a:ext cx="1285875" cy="254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9 Conector curvado"/>
          <p:cNvCxnSpPr/>
          <p:nvPr/>
        </p:nvCxnSpPr>
        <p:spPr>
          <a:xfrm flipV="1">
            <a:off x="1214438" y="5281613"/>
            <a:ext cx="1428750" cy="857250"/>
          </a:xfrm>
          <a:prstGeom prst="curvedConnector3">
            <a:avLst>
              <a:gd name="adj1" fmla="val 50000"/>
            </a:avLst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5 CuadroTexto"/>
          <p:cNvSpPr txBox="1">
            <a:spLocks noChangeArrowheads="1"/>
          </p:cNvSpPr>
          <p:nvPr/>
        </p:nvSpPr>
        <p:spPr bwMode="auto">
          <a:xfrm>
            <a:off x="2143125" y="4352925"/>
            <a:ext cx="185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1200" b="1">
                <a:solidFill>
                  <a:schemeClr val="bg1"/>
                </a:solidFill>
              </a:rPr>
              <a:t>Termocupla tipo K</a:t>
            </a:r>
            <a:endParaRPr lang="es-ES" sz="1200" b="1">
              <a:solidFill>
                <a:schemeClr val="bg1"/>
              </a:solidFill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rot="5400000">
            <a:off x="3000375" y="4929188"/>
            <a:ext cx="500063" cy="71437"/>
          </a:xfrm>
          <a:prstGeom prst="straightConnector1">
            <a:avLst/>
          </a:prstGeom>
          <a:ln w="158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12 Gráfico"/>
          <p:cNvGraphicFramePr/>
          <p:nvPr/>
        </p:nvGraphicFramePr>
        <p:xfrm>
          <a:off x="3786182" y="3710000"/>
          <a:ext cx="4256066" cy="2434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5153025" y="2058988"/>
            <a:ext cx="704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1400">
                <a:solidFill>
                  <a:schemeClr val="bg1"/>
                </a:solidFill>
              </a:rPr>
              <a:t>900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5153025" y="2328863"/>
            <a:ext cx="7048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1400" dirty="0">
                <a:solidFill>
                  <a:schemeClr val="bg1"/>
                </a:solidFill>
              </a:rPr>
              <a:t>800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5153025" y="2597150"/>
            <a:ext cx="704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1400">
                <a:solidFill>
                  <a:schemeClr val="bg1"/>
                </a:solidFill>
              </a:rPr>
              <a:t>670</a:t>
            </a: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153025" y="2906713"/>
            <a:ext cx="704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1400">
                <a:solidFill>
                  <a:schemeClr val="bg1"/>
                </a:solidFill>
              </a:rPr>
              <a:t>500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 l="73885" t="55016" r="24792" b="17398"/>
          <a:stretch>
            <a:fillRect/>
          </a:stretch>
        </p:blipFill>
        <p:spPr bwMode="auto">
          <a:xfrm>
            <a:off x="5072063" y="2141538"/>
            <a:ext cx="889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18 Rectángulo"/>
          <p:cNvSpPr/>
          <p:nvPr/>
        </p:nvSpPr>
        <p:spPr>
          <a:xfrm>
            <a:off x="7572396" y="4714884"/>
            <a:ext cx="78739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Horno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572396" y="3857628"/>
            <a:ext cx="947695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Reactor</a:t>
            </a:r>
          </a:p>
        </p:txBody>
      </p:sp>
      <p:cxnSp>
        <p:nvCxnSpPr>
          <p:cNvPr id="21" name="20 Conector recto de flecha"/>
          <p:cNvCxnSpPr/>
          <p:nvPr/>
        </p:nvCxnSpPr>
        <p:spPr>
          <a:xfrm rot="5400000">
            <a:off x="5001419" y="4501356"/>
            <a:ext cx="85725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5643570" y="4286256"/>
            <a:ext cx="814647" cy="33855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 ° C 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14314" y="285704"/>
            <a:ext cx="6429420" cy="76944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Comparación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del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catalizador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estructurado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y el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catalizador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 en </a:t>
            </a:r>
            <a:r>
              <a:rPr lang="en-US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ras Demi ITC" pitchFamily="34" charset="0"/>
              </a:rPr>
              <a:t>polvo</a:t>
            </a:r>
            <a:endParaRPr lang="en-US" sz="2200" baseline="-2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ras Demi ITC" pitchFamily="34" charset="0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642942" y="1000084"/>
            <a:ext cx="821537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Estrella de 4 puntas"/>
          <p:cNvSpPr/>
          <p:nvPr/>
        </p:nvSpPr>
        <p:spPr>
          <a:xfrm rot="2700000">
            <a:off x="8715249" y="878527"/>
            <a:ext cx="275012" cy="260625"/>
          </a:xfrm>
          <a:prstGeom prst="star4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>
              <a:effectLst>
                <a:glow rad="228600">
                  <a:schemeClr val="bg1">
                    <a:alpha val="40000"/>
                  </a:schemeClr>
                </a:glo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285720" y="1142984"/>
            <a:ext cx="2454518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V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Reformado </a:t>
            </a:r>
            <a:r>
              <a:rPr lang="es-VE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Autotérmico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6000760" y="64291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Ojeda I., García A., 2009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714356"/>
            <a:ext cx="9144000" cy="59293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angle 31"/>
          <p:cNvSpPr>
            <a:spLocks noChangeArrowheads="1"/>
          </p:cNvSpPr>
          <p:nvPr/>
        </p:nvSpPr>
        <p:spPr bwMode="auto">
          <a:xfrm>
            <a:off x="285720" y="285728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fr-FR" sz="2800" b="1" dirty="0" smtClean="0">
                <a:solidFill>
                  <a:schemeClr val="bg1"/>
                </a:solidFill>
                <a:cs typeface="Andalus" pitchFamily="2" charset="-78"/>
              </a:rPr>
              <a:t>RESUMEN</a:t>
            </a:r>
            <a:endParaRPr lang="es-ES" sz="28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214282" y="1214742"/>
            <a:ext cx="2500330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Conceptos básicos</a:t>
            </a:r>
            <a:endParaRPr lang="es-ES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33"/>
          <a:stretch>
            <a:fillRect/>
          </a:stretch>
        </p:blipFill>
        <p:spPr bwMode="auto">
          <a:xfrm>
            <a:off x="214282" y="1785926"/>
            <a:ext cx="1636231" cy="164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490093" y="724561"/>
            <a:ext cx="663353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1857364"/>
            <a:ext cx="1036217" cy="97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1000108"/>
            <a:ext cx="3763970" cy="199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Flecha derecha"/>
          <p:cNvSpPr/>
          <p:nvPr/>
        </p:nvSpPr>
        <p:spPr>
          <a:xfrm>
            <a:off x="3786182" y="1500174"/>
            <a:ext cx="428628" cy="571504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CuadroTexto"/>
          <p:cNvSpPr txBox="1"/>
          <p:nvPr/>
        </p:nvSpPr>
        <p:spPr>
          <a:xfrm>
            <a:off x="5643570" y="3143248"/>
            <a:ext cx="3286148" cy="1754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VE" dirty="0" smtClean="0"/>
              <a:t>En la preparación se distinguen :</a:t>
            </a:r>
          </a:p>
          <a:p>
            <a:pPr algn="just">
              <a:lnSpc>
                <a:spcPct val="150000"/>
              </a:lnSpc>
              <a:buBlip>
                <a:blip r:embed="rId7"/>
              </a:buBlip>
            </a:pPr>
            <a:r>
              <a:rPr lang="es-VE" dirty="0" smtClean="0"/>
              <a:t>Elaboración de la estructura </a:t>
            </a:r>
          </a:p>
          <a:p>
            <a:pPr algn="just">
              <a:lnSpc>
                <a:spcPct val="150000"/>
              </a:lnSpc>
              <a:buBlip>
                <a:blip r:embed="rId7"/>
              </a:buBlip>
            </a:pPr>
            <a:r>
              <a:rPr lang="es-VE" dirty="0" smtClean="0"/>
              <a:t>La preparación del monolito</a:t>
            </a:r>
          </a:p>
          <a:p>
            <a:pPr algn="just">
              <a:lnSpc>
                <a:spcPct val="150000"/>
              </a:lnSpc>
              <a:buBlip>
                <a:blip r:embed="rId7"/>
              </a:buBlip>
            </a:pPr>
            <a:r>
              <a:rPr lang="es-VE" dirty="0" smtClean="0"/>
              <a:t> El recubrimiento catalítico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596" y="4214818"/>
            <a:ext cx="3647770" cy="747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32 Rectángulo redondeado"/>
          <p:cNvSpPr/>
          <p:nvPr/>
        </p:nvSpPr>
        <p:spPr>
          <a:xfrm>
            <a:off x="2714612" y="3429000"/>
            <a:ext cx="2500330" cy="8572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/>
              <a:t>Aplicación en reformado de metano</a:t>
            </a:r>
            <a:endParaRPr lang="es-ES" b="1" dirty="0"/>
          </a:p>
        </p:txBody>
      </p:sp>
      <p:pic>
        <p:nvPicPr>
          <p:cNvPr id="34" name="4 Imagen"/>
          <p:cNvPicPr>
            <a:picLocks noChangeAspect="1" noChangeArrowheads="1"/>
          </p:cNvPicPr>
          <p:nvPr/>
        </p:nvPicPr>
        <p:blipFill>
          <a:blip r:embed="rId9" cstate="print"/>
          <a:srcRect l="16695" t="13480" r="69753" b="57837"/>
          <a:stretch>
            <a:fillRect/>
          </a:stretch>
        </p:blipFill>
        <p:spPr bwMode="auto">
          <a:xfrm>
            <a:off x="571472" y="5143512"/>
            <a:ext cx="928694" cy="113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34 CuadroTexto"/>
          <p:cNvSpPr txBox="1"/>
          <p:nvPr/>
        </p:nvSpPr>
        <p:spPr>
          <a:xfrm>
            <a:off x="1714480" y="5357826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Mejoran transferencia de masa y calor en el lecho</a:t>
            </a:r>
            <a:endParaRPr lang="es-ES" b="1" dirty="0"/>
          </a:p>
        </p:txBody>
      </p:sp>
      <p:sp>
        <p:nvSpPr>
          <p:cNvPr id="36" name="35 Flecha derecha"/>
          <p:cNvSpPr/>
          <p:nvPr/>
        </p:nvSpPr>
        <p:spPr>
          <a:xfrm rot="10959543">
            <a:off x="4799517" y="4372633"/>
            <a:ext cx="642942" cy="57150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Flecha abajo"/>
          <p:cNvSpPr/>
          <p:nvPr/>
        </p:nvSpPr>
        <p:spPr>
          <a:xfrm>
            <a:off x="7572396" y="2714620"/>
            <a:ext cx="714380" cy="500066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33" grpId="0" animBg="1"/>
      <p:bldP spid="35" grpId="0"/>
      <p:bldP spid="36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28670"/>
            <a:ext cx="9144000" cy="571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285720" y="44545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Reactores de lecho fijo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pic>
        <p:nvPicPr>
          <p:cNvPr id="6146" name="Picture 2" descr="http://www.fluent.com/about/news/newsletters/03v12i2_fall/img/s2_lg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2357422" y="4786322"/>
            <a:ext cx="2500330" cy="1505724"/>
          </a:xfrm>
          <a:prstGeom prst="rect">
            <a:avLst/>
          </a:prstGeom>
          <a:noFill/>
        </p:spPr>
      </p:pic>
      <p:pic>
        <p:nvPicPr>
          <p:cNvPr id="6148" name="Picture 4" descr="http://www.coal2nuclear.com/Pebbles%20In%20A%20Pebble%20Bed%20React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85728"/>
            <a:ext cx="1285884" cy="1130194"/>
          </a:xfrm>
          <a:prstGeom prst="rect">
            <a:avLst/>
          </a:prstGeom>
          <a:noFill/>
        </p:spPr>
      </p:pic>
      <p:grpSp>
        <p:nvGrpSpPr>
          <p:cNvPr id="7" name="Group 69"/>
          <p:cNvGrpSpPr>
            <a:grpSpLocks/>
          </p:cNvGrpSpPr>
          <p:nvPr/>
        </p:nvGrpSpPr>
        <p:grpSpPr bwMode="auto">
          <a:xfrm>
            <a:off x="428596" y="1357298"/>
            <a:ext cx="1512888" cy="3140075"/>
            <a:chOff x="2880" y="1056"/>
            <a:chExt cx="1497" cy="3083"/>
          </a:xfrm>
        </p:grpSpPr>
        <p:sp>
          <p:nvSpPr>
            <p:cNvPr id="8" name="AutoShape 70"/>
            <p:cNvSpPr>
              <a:spLocks noChangeArrowheads="1"/>
            </p:cNvSpPr>
            <p:nvPr/>
          </p:nvSpPr>
          <p:spPr bwMode="auto">
            <a:xfrm>
              <a:off x="3338" y="1438"/>
              <a:ext cx="590" cy="46"/>
            </a:xfrm>
            <a:custGeom>
              <a:avLst/>
              <a:gdLst>
                <a:gd name="G0" fmla="+- 2859 0 0"/>
                <a:gd name="G1" fmla="+- 21600 0 2859"/>
                <a:gd name="G2" fmla="*/ 2859 1 2"/>
                <a:gd name="G3" fmla="+- 21600 0 G2"/>
                <a:gd name="G4" fmla="+/ 2859 21600 2"/>
                <a:gd name="G5" fmla="+/ G1 0 2"/>
                <a:gd name="G6" fmla="*/ 21600 21600 2859"/>
                <a:gd name="G7" fmla="*/ G6 1 2"/>
                <a:gd name="G8" fmla="+- 21600 0 G7"/>
                <a:gd name="G9" fmla="*/ 21600 1 2"/>
                <a:gd name="G10" fmla="+- 2859 0 G9"/>
                <a:gd name="G11" fmla="?: G10 G8 0"/>
                <a:gd name="G12" fmla="?: G10 G7 21600"/>
                <a:gd name="T0" fmla="*/ 20170 w 21600"/>
                <a:gd name="T1" fmla="*/ 10800 h 21600"/>
                <a:gd name="T2" fmla="*/ 10800 w 21600"/>
                <a:gd name="T3" fmla="*/ 21600 h 21600"/>
                <a:gd name="T4" fmla="*/ 1430 w 21600"/>
                <a:gd name="T5" fmla="*/ 10800 h 21600"/>
                <a:gd name="T6" fmla="*/ 10800 w 21600"/>
                <a:gd name="T7" fmla="*/ 0 h 21600"/>
                <a:gd name="T8" fmla="*/ 3230 w 21600"/>
                <a:gd name="T9" fmla="*/ 3230 h 21600"/>
                <a:gd name="T10" fmla="*/ 18370 w 21600"/>
                <a:gd name="T11" fmla="*/ 1837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9" y="21600"/>
                  </a:lnTo>
                  <a:lnTo>
                    <a:pt x="1874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8000">
                  <a:srgbClr val="1F1F1F"/>
                </a:gs>
                <a:gs pos="9000">
                  <a:srgbClr val="FFFFFF"/>
                </a:gs>
                <a:gs pos="21000">
                  <a:srgbClr val="636363"/>
                </a:gs>
                <a:gs pos="26500">
                  <a:srgbClr val="CFCFCF"/>
                </a:gs>
                <a:gs pos="33000">
                  <a:srgbClr val="CFCFCF"/>
                </a:gs>
                <a:gs pos="38000">
                  <a:srgbClr val="1F1F1F"/>
                </a:gs>
                <a:gs pos="39500">
                  <a:srgbClr val="FFFFFF"/>
                </a:gs>
                <a:gs pos="50000">
                  <a:srgbClr val="7F7F7F"/>
                </a:gs>
                <a:gs pos="60501">
                  <a:srgbClr val="FFFFFF"/>
                </a:gs>
                <a:gs pos="62001">
                  <a:srgbClr val="1F1F1F"/>
                </a:gs>
                <a:gs pos="67000">
                  <a:srgbClr val="CFCFCF"/>
                </a:gs>
                <a:gs pos="73500">
                  <a:srgbClr val="CFCFCF"/>
                </a:gs>
                <a:gs pos="79000">
                  <a:srgbClr val="636363"/>
                </a:gs>
                <a:gs pos="91001">
                  <a:srgbClr val="FFFFFF"/>
                </a:gs>
                <a:gs pos="92000">
                  <a:srgbClr val="1F1F1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" name="Rectangle 71"/>
            <p:cNvSpPr>
              <a:spLocks noChangeArrowheads="1"/>
            </p:cNvSpPr>
            <p:nvPr/>
          </p:nvSpPr>
          <p:spPr bwMode="auto">
            <a:xfrm>
              <a:off x="3409" y="1480"/>
              <a:ext cx="451" cy="33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" name="Rectangle 72"/>
            <p:cNvSpPr>
              <a:spLocks noChangeArrowheads="1"/>
            </p:cNvSpPr>
            <p:nvPr/>
          </p:nvSpPr>
          <p:spPr bwMode="auto">
            <a:xfrm>
              <a:off x="3411" y="1480"/>
              <a:ext cx="451" cy="334"/>
            </a:xfrm>
            <a:prstGeom prst="rect">
              <a:avLst/>
            </a:prstGeom>
            <a:gradFill rotWithShape="1">
              <a:gsLst>
                <a:gs pos="0">
                  <a:srgbClr val="CBCBCB"/>
                </a:gs>
                <a:gs pos="6500">
                  <a:srgbClr val="5F5F5F"/>
                </a:gs>
                <a:gs pos="10501">
                  <a:srgbClr val="5F5F5F"/>
                </a:gs>
                <a:gs pos="31500">
                  <a:srgbClr val="FFFFFF"/>
                </a:gs>
                <a:gs pos="33500">
                  <a:srgbClr val="B2B2B2"/>
                </a:gs>
                <a:gs pos="34500">
                  <a:srgbClr val="292929"/>
                </a:gs>
                <a:gs pos="41001">
                  <a:srgbClr val="777777"/>
                </a:gs>
                <a:gs pos="50000">
                  <a:srgbClr val="EAEAEA"/>
                </a:gs>
                <a:gs pos="59000">
                  <a:srgbClr val="777777"/>
                </a:gs>
                <a:gs pos="65500">
                  <a:srgbClr val="292929"/>
                </a:gs>
                <a:gs pos="66500">
                  <a:srgbClr val="B2B2B2"/>
                </a:gs>
                <a:gs pos="68500">
                  <a:srgbClr val="FFFFFF"/>
                </a:gs>
                <a:gs pos="89500">
                  <a:srgbClr val="5F5F5F"/>
                </a:gs>
                <a:gs pos="93500">
                  <a:srgbClr val="5F5F5F"/>
                </a:gs>
                <a:gs pos="100000">
                  <a:srgbClr val="CBCBCB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AutoShape 73"/>
            <p:cNvSpPr>
              <a:spLocks noChangeArrowheads="1"/>
            </p:cNvSpPr>
            <p:nvPr/>
          </p:nvSpPr>
          <p:spPr bwMode="auto">
            <a:xfrm>
              <a:off x="2880" y="1752"/>
              <a:ext cx="1497" cy="1996"/>
            </a:xfrm>
            <a:prstGeom prst="roundRect">
              <a:avLst>
                <a:gd name="adj" fmla="val 31329"/>
              </a:avLst>
            </a:prstGeom>
            <a:gradFill rotWithShape="1">
              <a:gsLst>
                <a:gs pos="0">
                  <a:srgbClr val="FFFFFF"/>
                </a:gs>
                <a:gs pos="8000">
                  <a:srgbClr val="1F1F1F"/>
                </a:gs>
                <a:gs pos="9000">
                  <a:srgbClr val="FFFFFF"/>
                </a:gs>
                <a:gs pos="21000">
                  <a:srgbClr val="636363"/>
                </a:gs>
                <a:gs pos="26500">
                  <a:srgbClr val="CFCFCF"/>
                </a:gs>
                <a:gs pos="33000">
                  <a:srgbClr val="CFCFCF"/>
                </a:gs>
                <a:gs pos="38000">
                  <a:srgbClr val="1F1F1F"/>
                </a:gs>
                <a:gs pos="39500">
                  <a:srgbClr val="FFFFFF"/>
                </a:gs>
                <a:gs pos="50000">
                  <a:srgbClr val="7F7F7F"/>
                </a:gs>
                <a:gs pos="60501">
                  <a:srgbClr val="FFFFFF"/>
                </a:gs>
                <a:gs pos="62001">
                  <a:srgbClr val="1F1F1F"/>
                </a:gs>
                <a:gs pos="67000">
                  <a:srgbClr val="CFCFCF"/>
                </a:gs>
                <a:gs pos="73500">
                  <a:srgbClr val="CFCFCF"/>
                </a:gs>
                <a:gs pos="79000">
                  <a:srgbClr val="636363"/>
                </a:gs>
                <a:gs pos="91001">
                  <a:srgbClr val="FFFFFF"/>
                </a:gs>
                <a:gs pos="92000">
                  <a:srgbClr val="1F1F1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" name="AutoShape 74"/>
            <p:cNvSpPr>
              <a:spLocks noChangeArrowheads="1"/>
            </p:cNvSpPr>
            <p:nvPr/>
          </p:nvSpPr>
          <p:spPr bwMode="auto">
            <a:xfrm>
              <a:off x="2943" y="1814"/>
              <a:ext cx="1361" cy="1860"/>
            </a:xfrm>
            <a:prstGeom prst="roundRect">
              <a:avLst>
                <a:gd name="adj" fmla="val 31329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" name="Rectangle 75"/>
            <p:cNvSpPr>
              <a:spLocks noChangeArrowheads="1"/>
            </p:cNvSpPr>
            <p:nvPr/>
          </p:nvSpPr>
          <p:spPr bwMode="auto">
            <a:xfrm>
              <a:off x="3515" y="3657"/>
              <a:ext cx="272" cy="1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Line 76"/>
            <p:cNvSpPr>
              <a:spLocks noChangeShapeType="1"/>
            </p:cNvSpPr>
            <p:nvPr/>
          </p:nvSpPr>
          <p:spPr bwMode="auto">
            <a:xfrm>
              <a:off x="3515" y="3657"/>
              <a:ext cx="272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" name="AutoShape 77"/>
            <p:cNvSpPr>
              <a:spLocks noChangeArrowheads="1"/>
            </p:cNvSpPr>
            <p:nvPr/>
          </p:nvSpPr>
          <p:spPr bwMode="auto">
            <a:xfrm rot="10800000">
              <a:off x="3519" y="3838"/>
              <a:ext cx="268" cy="18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16" name="Group 78"/>
            <p:cNvGrpSpPr>
              <a:grpSpLocks/>
            </p:cNvGrpSpPr>
            <p:nvPr/>
          </p:nvGrpSpPr>
          <p:grpSpPr bwMode="auto">
            <a:xfrm rot="10800000">
              <a:off x="3610" y="3957"/>
              <a:ext cx="90" cy="182"/>
              <a:chOff x="1973" y="3793"/>
              <a:chExt cx="272" cy="227"/>
            </a:xfrm>
          </p:grpSpPr>
          <p:sp>
            <p:nvSpPr>
              <p:cNvPr id="708" name="Rectangle 79"/>
              <p:cNvSpPr>
                <a:spLocks noChangeArrowheads="1"/>
              </p:cNvSpPr>
              <p:nvPr/>
            </p:nvSpPr>
            <p:spPr bwMode="auto">
              <a:xfrm>
                <a:off x="1973" y="3793"/>
                <a:ext cx="272" cy="22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09" name="Line 80"/>
              <p:cNvSpPr>
                <a:spLocks noChangeShapeType="1"/>
              </p:cNvSpPr>
              <p:nvPr/>
            </p:nvSpPr>
            <p:spPr bwMode="auto">
              <a:xfrm>
                <a:off x="1973" y="3793"/>
                <a:ext cx="272" cy="0"/>
              </a:xfrm>
              <a:prstGeom prst="line">
                <a:avLst/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7" name="Group 81"/>
            <p:cNvGrpSpPr>
              <a:grpSpLocks/>
            </p:cNvGrpSpPr>
            <p:nvPr/>
          </p:nvGrpSpPr>
          <p:grpSpPr bwMode="auto">
            <a:xfrm rot="10800000">
              <a:off x="3499" y="1616"/>
              <a:ext cx="272" cy="196"/>
              <a:chOff x="3379" y="1706"/>
              <a:chExt cx="272" cy="181"/>
            </a:xfrm>
          </p:grpSpPr>
          <p:sp>
            <p:nvSpPr>
              <p:cNvPr id="706" name="Rectangle 82"/>
              <p:cNvSpPr>
                <a:spLocks noChangeArrowheads="1"/>
              </p:cNvSpPr>
              <p:nvPr/>
            </p:nvSpPr>
            <p:spPr bwMode="auto">
              <a:xfrm>
                <a:off x="3379" y="1706"/>
                <a:ext cx="272" cy="18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07" name="Line 83"/>
              <p:cNvSpPr>
                <a:spLocks noChangeShapeType="1"/>
              </p:cNvSpPr>
              <p:nvPr/>
            </p:nvSpPr>
            <p:spPr bwMode="auto">
              <a:xfrm>
                <a:off x="3379" y="1706"/>
                <a:ext cx="272" cy="0"/>
              </a:xfrm>
              <a:prstGeom prst="line">
                <a:avLst/>
              </a:prstGeom>
              <a:noFill/>
              <a:ln w="127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8" name="Rectangle 84"/>
            <p:cNvSpPr>
              <a:spLocks noChangeArrowheads="1"/>
            </p:cNvSpPr>
            <p:nvPr/>
          </p:nvSpPr>
          <p:spPr bwMode="auto">
            <a:xfrm>
              <a:off x="3334" y="1389"/>
              <a:ext cx="590" cy="4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" name="AutoShape 85"/>
            <p:cNvSpPr>
              <a:spLocks noChangeArrowheads="1"/>
            </p:cNvSpPr>
            <p:nvPr/>
          </p:nvSpPr>
          <p:spPr bwMode="auto">
            <a:xfrm flipV="1">
              <a:off x="3339" y="1288"/>
              <a:ext cx="590" cy="46"/>
            </a:xfrm>
            <a:custGeom>
              <a:avLst/>
              <a:gdLst>
                <a:gd name="G0" fmla="+- 2859 0 0"/>
                <a:gd name="G1" fmla="+- 21600 0 2859"/>
                <a:gd name="G2" fmla="*/ 2859 1 2"/>
                <a:gd name="G3" fmla="+- 21600 0 G2"/>
                <a:gd name="G4" fmla="+/ 2859 21600 2"/>
                <a:gd name="G5" fmla="+/ G1 0 2"/>
                <a:gd name="G6" fmla="*/ 21600 21600 2859"/>
                <a:gd name="G7" fmla="*/ G6 1 2"/>
                <a:gd name="G8" fmla="+- 21600 0 G7"/>
                <a:gd name="G9" fmla="*/ 21600 1 2"/>
                <a:gd name="G10" fmla="+- 2859 0 G9"/>
                <a:gd name="G11" fmla="?: G10 G8 0"/>
                <a:gd name="G12" fmla="?: G10 G7 21600"/>
                <a:gd name="T0" fmla="*/ 20170 w 21600"/>
                <a:gd name="T1" fmla="*/ 10800 h 21600"/>
                <a:gd name="T2" fmla="*/ 10800 w 21600"/>
                <a:gd name="T3" fmla="*/ 21600 h 21600"/>
                <a:gd name="T4" fmla="*/ 1430 w 21600"/>
                <a:gd name="T5" fmla="*/ 10800 h 21600"/>
                <a:gd name="T6" fmla="*/ 10800 w 21600"/>
                <a:gd name="T7" fmla="*/ 0 h 21600"/>
                <a:gd name="T8" fmla="*/ 3230 w 21600"/>
                <a:gd name="T9" fmla="*/ 3230 h 21600"/>
                <a:gd name="T10" fmla="*/ 18370 w 21600"/>
                <a:gd name="T11" fmla="*/ 1837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9" y="21600"/>
                  </a:lnTo>
                  <a:lnTo>
                    <a:pt x="1874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8000">
                  <a:srgbClr val="1F1F1F"/>
                </a:gs>
                <a:gs pos="9000">
                  <a:srgbClr val="FFFFFF"/>
                </a:gs>
                <a:gs pos="21000">
                  <a:srgbClr val="636363"/>
                </a:gs>
                <a:gs pos="26500">
                  <a:srgbClr val="CFCFCF"/>
                </a:gs>
                <a:gs pos="33000">
                  <a:srgbClr val="CFCFCF"/>
                </a:gs>
                <a:gs pos="38000">
                  <a:srgbClr val="1F1F1F"/>
                </a:gs>
                <a:gs pos="39500">
                  <a:srgbClr val="FFFFFF"/>
                </a:gs>
                <a:gs pos="50000">
                  <a:srgbClr val="7F7F7F"/>
                </a:gs>
                <a:gs pos="60501">
                  <a:srgbClr val="FFFFFF"/>
                </a:gs>
                <a:gs pos="62001">
                  <a:srgbClr val="1F1F1F"/>
                </a:gs>
                <a:gs pos="67000">
                  <a:srgbClr val="CFCFCF"/>
                </a:gs>
                <a:gs pos="73500">
                  <a:srgbClr val="CFCFCF"/>
                </a:gs>
                <a:gs pos="79000">
                  <a:srgbClr val="636363"/>
                </a:gs>
                <a:gs pos="91001">
                  <a:srgbClr val="FFFFFF"/>
                </a:gs>
                <a:gs pos="92000">
                  <a:srgbClr val="1F1F1F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" name="Rectangle 86"/>
            <p:cNvSpPr>
              <a:spLocks noChangeArrowheads="1"/>
            </p:cNvSpPr>
            <p:nvPr/>
          </p:nvSpPr>
          <p:spPr bwMode="auto">
            <a:xfrm flipV="1">
              <a:off x="3337" y="1330"/>
              <a:ext cx="590" cy="4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" name="Rectangle 87"/>
            <p:cNvSpPr>
              <a:spLocks noChangeArrowheads="1"/>
            </p:cNvSpPr>
            <p:nvPr/>
          </p:nvSpPr>
          <p:spPr bwMode="auto">
            <a:xfrm>
              <a:off x="3545" y="1525"/>
              <a:ext cx="181" cy="36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" name="AutoShape 88"/>
            <p:cNvSpPr>
              <a:spLocks noChangeArrowheads="1"/>
            </p:cNvSpPr>
            <p:nvPr/>
          </p:nvSpPr>
          <p:spPr bwMode="auto">
            <a:xfrm flipV="1">
              <a:off x="3423" y="1056"/>
              <a:ext cx="420" cy="227"/>
            </a:xfrm>
            <a:custGeom>
              <a:avLst/>
              <a:gdLst>
                <a:gd name="G0" fmla="+- 2859 0 0"/>
                <a:gd name="G1" fmla="+- 21600 0 2859"/>
                <a:gd name="G2" fmla="*/ 2859 1 2"/>
                <a:gd name="G3" fmla="+- 21600 0 G2"/>
                <a:gd name="G4" fmla="+/ 2859 21600 2"/>
                <a:gd name="G5" fmla="+/ G1 0 2"/>
                <a:gd name="G6" fmla="*/ 21600 21600 2859"/>
                <a:gd name="G7" fmla="*/ G6 1 2"/>
                <a:gd name="G8" fmla="+- 21600 0 G7"/>
                <a:gd name="G9" fmla="*/ 21600 1 2"/>
                <a:gd name="G10" fmla="+- 2859 0 G9"/>
                <a:gd name="G11" fmla="?: G10 G8 0"/>
                <a:gd name="G12" fmla="?: G10 G7 21600"/>
                <a:gd name="T0" fmla="*/ 20170 w 21600"/>
                <a:gd name="T1" fmla="*/ 10800 h 21600"/>
                <a:gd name="T2" fmla="*/ 10800 w 21600"/>
                <a:gd name="T3" fmla="*/ 21600 h 21600"/>
                <a:gd name="T4" fmla="*/ 1430 w 21600"/>
                <a:gd name="T5" fmla="*/ 10800 h 21600"/>
                <a:gd name="T6" fmla="*/ 10800 w 21600"/>
                <a:gd name="T7" fmla="*/ 0 h 21600"/>
                <a:gd name="T8" fmla="*/ 3230 w 21600"/>
                <a:gd name="T9" fmla="*/ 3230 h 21600"/>
                <a:gd name="T10" fmla="*/ 18370 w 21600"/>
                <a:gd name="T11" fmla="*/ 1837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859" y="21600"/>
                  </a:lnTo>
                  <a:lnTo>
                    <a:pt x="1874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" name="Freeform 89"/>
            <p:cNvSpPr>
              <a:spLocks/>
            </p:cNvSpPr>
            <p:nvPr/>
          </p:nvSpPr>
          <p:spPr bwMode="auto">
            <a:xfrm>
              <a:off x="3407" y="1480"/>
              <a:ext cx="455" cy="169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34" y="147"/>
                </a:cxn>
                <a:cxn ang="0">
                  <a:pos x="38" y="154"/>
                </a:cxn>
                <a:cxn ang="0">
                  <a:pos x="60" y="162"/>
                </a:cxn>
                <a:cxn ang="0">
                  <a:pos x="118" y="150"/>
                </a:cxn>
                <a:cxn ang="0">
                  <a:pos x="206" y="162"/>
                </a:cxn>
                <a:cxn ang="0">
                  <a:pos x="269" y="145"/>
                </a:cxn>
                <a:cxn ang="0">
                  <a:pos x="326" y="162"/>
                </a:cxn>
                <a:cxn ang="0">
                  <a:pos x="408" y="164"/>
                </a:cxn>
                <a:cxn ang="0">
                  <a:pos x="451" y="154"/>
                </a:cxn>
                <a:cxn ang="0">
                  <a:pos x="455" y="0"/>
                </a:cxn>
                <a:cxn ang="0">
                  <a:pos x="2" y="0"/>
                </a:cxn>
                <a:cxn ang="0">
                  <a:pos x="0" y="145"/>
                </a:cxn>
              </a:cxnLst>
              <a:rect l="0" t="0" r="r" b="b"/>
              <a:pathLst>
                <a:path w="455" h="169">
                  <a:moveTo>
                    <a:pt x="0" y="145"/>
                  </a:moveTo>
                  <a:cubicBezTo>
                    <a:pt x="11" y="146"/>
                    <a:pt x="23" y="144"/>
                    <a:pt x="34" y="147"/>
                  </a:cubicBezTo>
                  <a:cubicBezTo>
                    <a:pt x="37" y="148"/>
                    <a:pt x="36" y="152"/>
                    <a:pt x="38" y="154"/>
                  </a:cubicBezTo>
                  <a:cubicBezTo>
                    <a:pt x="44" y="160"/>
                    <a:pt x="52" y="160"/>
                    <a:pt x="60" y="162"/>
                  </a:cubicBezTo>
                  <a:cubicBezTo>
                    <a:pt x="89" y="159"/>
                    <a:pt x="95" y="156"/>
                    <a:pt x="118" y="150"/>
                  </a:cubicBezTo>
                  <a:cubicBezTo>
                    <a:pt x="159" y="151"/>
                    <a:pt x="174" y="151"/>
                    <a:pt x="206" y="162"/>
                  </a:cubicBezTo>
                  <a:cubicBezTo>
                    <a:pt x="244" y="158"/>
                    <a:pt x="239" y="154"/>
                    <a:pt x="269" y="145"/>
                  </a:cubicBezTo>
                  <a:cubicBezTo>
                    <a:pt x="290" y="147"/>
                    <a:pt x="305" y="158"/>
                    <a:pt x="326" y="162"/>
                  </a:cubicBezTo>
                  <a:cubicBezTo>
                    <a:pt x="358" y="160"/>
                    <a:pt x="378" y="159"/>
                    <a:pt x="408" y="164"/>
                  </a:cubicBezTo>
                  <a:cubicBezTo>
                    <a:pt x="423" y="163"/>
                    <a:pt x="451" y="169"/>
                    <a:pt x="451" y="154"/>
                  </a:cubicBezTo>
                  <a:lnTo>
                    <a:pt x="455" y="0"/>
                  </a:lnTo>
                  <a:lnTo>
                    <a:pt x="2" y="0"/>
                  </a:lnTo>
                  <a:lnTo>
                    <a:pt x="0" y="145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/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4" name="Line 90"/>
            <p:cNvSpPr>
              <a:spLocks noChangeShapeType="1"/>
            </p:cNvSpPr>
            <p:nvPr/>
          </p:nvSpPr>
          <p:spPr bwMode="auto">
            <a:xfrm>
              <a:off x="3545" y="1892"/>
              <a:ext cx="1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5" name="Line 91"/>
            <p:cNvSpPr>
              <a:spLocks noChangeShapeType="1"/>
            </p:cNvSpPr>
            <p:nvPr/>
          </p:nvSpPr>
          <p:spPr bwMode="auto">
            <a:xfrm>
              <a:off x="3568" y="1817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6" name="Line 92"/>
            <p:cNvSpPr>
              <a:spLocks noChangeShapeType="1"/>
            </p:cNvSpPr>
            <p:nvPr/>
          </p:nvSpPr>
          <p:spPr bwMode="auto">
            <a:xfrm>
              <a:off x="3592" y="1816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7" name="Line 93"/>
            <p:cNvSpPr>
              <a:spLocks noChangeShapeType="1"/>
            </p:cNvSpPr>
            <p:nvPr/>
          </p:nvSpPr>
          <p:spPr bwMode="auto">
            <a:xfrm>
              <a:off x="3627" y="1818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8" name="Line 94"/>
            <p:cNvSpPr>
              <a:spLocks noChangeShapeType="1"/>
            </p:cNvSpPr>
            <p:nvPr/>
          </p:nvSpPr>
          <p:spPr bwMode="auto">
            <a:xfrm>
              <a:off x="3650" y="1819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29" name="Line 95"/>
            <p:cNvSpPr>
              <a:spLocks noChangeShapeType="1"/>
            </p:cNvSpPr>
            <p:nvPr/>
          </p:nvSpPr>
          <p:spPr bwMode="auto">
            <a:xfrm>
              <a:off x="3682" y="1816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0" name="Line 96"/>
            <p:cNvSpPr>
              <a:spLocks noChangeShapeType="1"/>
            </p:cNvSpPr>
            <p:nvPr/>
          </p:nvSpPr>
          <p:spPr bwMode="auto">
            <a:xfrm>
              <a:off x="3706" y="1819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1" name="Line 97"/>
            <p:cNvSpPr>
              <a:spLocks noChangeShapeType="1"/>
            </p:cNvSpPr>
            <p:nvPr/>
          </p:nvSpPr>
          <p:spPr bwMode="auto">
            <a:xfrm>
              <a:off x="2939" y="2614"/>
              <a:ext cx="13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2" name="Rectangle 98"/>
            <p:cNvSpPr>
              <a:spLocks noChangeArrowheads="1"/>
            </p:cNvSpPr>
            <p:nvPr/>
          </p:nvSpPr>
          <p:spPr bwMode="auto">
            <a:xfrm>
              <a:off x="3424" y="3461"/>
              <a:ext cx="454" cy="1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" name="Line 99"/>
            <p:cNvSpPr>
              <a:spLocks noChangeShapeType="1"/>
            </p:cNvSpPr>
            <p:nvPr/>
          </p:nvSpPr>
          <p:spPr bwMode="auto">
            <a:xfrm>
              <a:off x="3462" y="3566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4" name="Line 100"/>
            <p:cNvSpPr>
              <a:spLocks noChangeShapeType="1"/>
            </p:cNvSpPr>
            <p:nvPr/>
          </p:nvSpPr>
          <p:spPr bwMode="auto">
            <a:xfrm>
              <a:off x="3490" y="3566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5" name="Line 101"/>
            <p:cNvSpPr>
              <a:spLocks noChangeShapeType="1"/>
            </p:cNvSpPr>
            <p:nvPr/>
          </p:nvSpPr>
          <p:spPr bwMode="auto">
            <a:xfrm>
              <a:off x="3534" y="3566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6" name="Line 102"/>
            <p:cNvSpPr>
              <a:spLocks noChangeShapeType="1"/>
            </p:cNvSpPr>
            <p:nvPr/>
          </p:nvSpPr>
          <p:spPr bwMode="auto">
            <a:xfrm>
              <a:off x="3562" y="3566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7" name="Line 103"/>
            <p:cNvSpPr>
              <a:spLocks noChangeShapeType="1"/>
            </p:cNvSpPr>
            <p:nvPr/>
          </p:nvSpPr>
          <p:spPr bwMode="auto">
            <a:xfrm>
              <a:off x="3612" y="3566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8" name="Line 104"/>
            <p:cNvSpPr>
              <a:spLocks noChangeShapeType="1"/>
            </p:cNvSpPr>
            <p:nvPr/>
          </p:nvSpPr>
          <p:spPr bwMode="auto">
            <a:xfrm>
              <a:off x="3640" y="3566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39" name="Line 105"/>
            <p:cNvSpPr>
              <a:spLocks noChangeShapeType="1"/>
            </p:cNvSpPr>
            <p:nvPr/>
          </p:nvSpPr>
          <p:spPr bwMode="auto">
            <a:xfrm>
              <a:off x="3690" y="3568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0" name="Line 106"/>
            <p:cNvSpPr>
              <a:spLocks noChangeShapeType="1"/>
            </p:cNvSpPr>
            <p:nvPr/>
          </p:nvSpPr>
          <p:spPr bwMode="auto">
            <a:xfrm>
              <a:off x="3718" y="3568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1" name="Line 107"/>
            <p:cNvSpPr>
              <a:spLocks noChangeShapeType="1"/>
            </p:cNvSpPr>
            <p:nvPr/>
          </p:nvSpPr>
          <p:spPr bwMode="auto">
            <a:xfrm>
              <a:off x="3754" y="3568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2" name="Line 108"/>
            <p:cNvSpPr>
              <a:spLocks noChangeShapeType="1"/>
            </p:cNvSpPr>
            <p:nvPr/>
          </p:nvSpPr>
          <p:spPr bwMode="auto">
            <a:xfrm>
              <a:off x="3782" y="3568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3" name="Line 109"/>
            <p:cNvSpPr>
              <a:spLocks noChangeShapeType="1"/>
            </p:cNvSpPr>
            <p:nvPr/>
          </p:nvSpPr>
          <p:spPr bwMode="auto">
            <a:xfrm>
              <a:off x="3826" y="3568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4" name="Line 110"/>
            <p:cNvSpPr>
              <a:spLocks noChangeShapeType="1"/>
            </p:cNvSpPr>
            <p:nvPr/>
          </p:nvSpPr>
          <p:spPr bwMode="auto">
            <a:xfrm>
              <a:off x="3854" y="3568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45" name="Rectangle 111"/>
            <p:cNvSpPr>
              <a:spLocks noChangeArrowheads="1"/>
            </p:cNvSpPr>
            <p:nvPr/>
          </p:nvSpPr>
          <p:spPr bwMode="auto">
            <a:xfrm>
              <a:off x="2944" y="2990"/>
              <a:ext cx="136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" name="Rectangle 112"/>
            <p:cNvSpPr>
              <a:spLocks noChangeArrowheads="1"/>
            </p:cNvSpPr>
            <p:nvPr/>
          </p:nvSpPr>
          <p:spPr bwMode="auto">
            <a:xfrm>
              <a:off x="2945" y="3080"/>
              <a:ext cx="136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" name="Oval 113" descr="Papel carta"/>
            <p:cNvSpPr>
              <a:spLocks noChangeArrowheads="1"/>
            </p:cNvSpPr>
            <p:nvPr/>
          </p:nvSpPr>
          <p:spPr bwMode="auto">
            <a:xfrm>
              <a:off x="2941" y="222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" name="Oval 114" descr="Papel bouquet"/>
            <p:cNvSpPr>
              <a:spLocks noChangeArrowheads="1"/>
            </p:cNvSpPr>
            <p:nvPr/>
          </p:nvSpPr>
          <p:spPr bwMode="auto">
            <a:xfrm>
              <a:off x="3160" y="232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9" name="Oval 115"/>
            <p:cNvSpPr>
              <a:spLocks noChangeArrowheads="1"/>
            </p:cNvSpPr>
            <p:nvPr/>
          </p:nvSpPr>
          <p:spPr bwMode="auto">
            <a:xfrm>
              <a:off x="2950" y="240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" name="Oval 116" descr="Papel carta"/>
            <p:cNvSpPr>
              <a:spLocks noChangeArrowheads="1"/>
            </p:cNvSpPr>
            <p:nvPr/>
          </p:nvSpPr>
          <p:spPr bwMode="auto">
            <a:xfrm>
              <a:off x="2986" y="221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" name="Oval 117" descr="Papel carta"/>
            <p:cNvSpPr>
              <a:spLocks noChangeArrowheads="1"/>
            </p:cNvSpPr>
            <p:nvPr/>
          </p:nvSpPr>
          <p:spPr bwMode="auto">
            <a:xfrm>
              <a:off x="3061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" name="Oval 118" descr="Papel carta"/>
            <p:cNvSpPr>
              <a:spLocks noChangeArrowheads="1"/>
            </p:cNvSpPr>
            <p:nvPr/>
          </p:nvSpPr>
          <p:spPr bwMode="auto">
            <a:xfrm>
              <a:off x="2986" y="225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" name="Oval 119" descr="Papel carta"/>
            <p:cNvSpPr>
              <a:spLocks noChangeArrowheads="1"/>
            </p:cNvSpPr>
            <p:nvPr/>
          </p:nvSpPr>
          <p:spPr bwMode="auto">
            <a:xfrm>
              <a:off x="3063" y="225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" name="Oval 120" descr="Papel carta"/>
            <p:cNvSpPr>
              <a:spLocks noChangeArrowheads="1"/>
            </p:cNvSpPr>
            <p:nvPr/>
          </p:nvSpPr>
          <p:spPr bwMode="auto">
            <a:xfrm>
              <a:off x="3107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55" name="Oval 121" descr="Papel carta"/>
            <p:cNvSpPr>
              <a:spLocks noChangeArrowheads="1"/>
            </p:cNvSpPr>
            <p:nvPr/>
          </p:nvSpPr>
          <p:spPr bwMode="auto">
            <a:xfrm>
              <a:off x="2925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" name="Oval 122" descr="Papel carta"/>
            <p:cNvSpPr>
              <a:spLocks noChangeArrowheads="1"/>
            </p:cNvSpPr>
            <p:nvPr/>
          </p:nvSpPr>
          <p:spPr bwMode="auto">
            <a:xfrm>
              <a:off x="3144" y="223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" name="Oval 123" descr="Papel carta"/>
            <p:cNvSpPr>
              <a:spLocks noChangeArrowheads="1"/>
            </p:cNvSpPr>
            <p:nvPr/>
          </p:nvSpPr>
          <p:spPr bwMode="auto">
            <a:xfrm>
              <a:off x="3189" y="222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" name="Oval 124" descr="Papel carta"/>
            <p:cNvSpPr>
              <a:spLocks noChangeArrowheads="1"/>
            </p:cNvSpPr>
            <p:nvPr/>
          </p:nvSpPr>
          <p:spPr bwMode="auto">
            <a:xfrm>
              <a:off x="3235" y="213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" name="Oval 125" descr="Papel carta"/>
            <p:cNvSpPr>
              <a:spLocks noChangeArrowheads="1"/>
            </p:cNvSpPr>
            <p:nvPr/>
          </p:nvSpPr>
          <p:spPr bwMode="auto">
            <a:xfrm>
              <a:off x="3189" y="226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" name="Oval 126" descr="Papel carta"/>
            <p:cNvSpPr>
              <a:spLocks noChangeArrowheads="1"/>
            </p:cNvSpPr>
            <p:nvPr/>
          </p:nvSpPr>
          <p:spPr bwMode="auto">
            <a:xfrm>
              <a:off x="3266" y="226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" name="Oval 127" descr="Papel carta"/>
            <p:cNvSpPr>
              <a:spLocks noChangeArrowheads="1"/>
            </p:cNvSpPr>
            <p:nvPr/>
          </p:nvSpPr>
          <p:spPr bwMode="auto">
            <a:xfrm>
              <a:off x="3334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62" name="Oval 128" descr="Papel carta"/>
            <p:cNvSpPr>
              <a:spLocks noChangeArrowheads="1"/>
            </p:cNvSpPr>
            <p:nvPr/>
          </p:nvSpPr>
          <p:spPr bwMode="auto">
            <a:xfrm>
              <a:off x="3145" y="218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" name="Oval 129" descr="Papel carta"/>
            <p:cNvSpPr>
              <a:spLocks noChangeArrowheads="1"/>
            </p:cNvSpPr>
            <p:nvPr/>
          </p:nvSpPr>
          <p:spPr bwMode="auto">
            <a:xfrm>
              <a:off x="3344" y="226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" name="Oval 130" descr="Papel carta"/>
            <p:cNvSpPr>
              <a:spLocks noChangeArrowheads="1"/>
            </p:cNvSpPr>
            <p:nvPr/>
          </p:nvSpPr>
          <p:spPr bwMode="auto">
            <a:xfrm>
              <a:off x="3389" y="225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" name="Oval 131" descr="Papel carta"/>
            <p:cNvSpPr>
              <a:spLocks noChangeArrowheads="1"/>
            </p:cNvSpPr>
            <p:nvPr/>
          </p:nvSpPr>
          <p:spPr bwMode="auto">
            <a:xfrm>
              <a:off x="3435" y="225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" name="Oval 132" descr="Papel carta"/>
            <p:cNvSpPr>
              <a:spLocks noChangeArrowheads="1"/>
            </p:cNvSpPr>
            <p:nvPr/>
          </p:nvSpPr>
          <p:spPr bwMode="auto">
            <a:xfrm>
              <a:off x="3389" y="230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" name="Oval 133" descr="Papel carta"/>
            <p:cNvSpPr>
              <a:spLocks noChangeArrowheads="1"/>
            </p:cNvSpPr>
            <p:nvPr/>
          </p:nvSpPr>
          <p:spPr bwMode="auto">
            <a:xfrm>
              <a:off x="3466" y="230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" name="Oval 134" descr="Papel carta"/>
            <p:cNvSpPr>
              <a:spLocks noChangeArrowheads="1"/>
            </p:cNvSpPr>
            <p:nvPr/>
          </p:nvSpPr>
          <p:spPr bwMode="auto">
            <a:xfrm>
              <a:off x="3480" y="225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69" name="Oval 135" descr="Papel carta"/>
            <p:cNvSpPr>
              <a:spLocks noChangeArrowheads="1"/>
            </p:cNvSpPr>
            <p:nvPr/>
          </p:nvSpPr>
          <p:spPr bwMode="auto">
            <a:xfrm>
              <a:off x="3355" y="221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" name="Oval 136" descr="Papel carta"/>
            <p:cNvSpPr>
              <a:spLocks noChangeArrowheads="1"/>
            </p:cNvSpPr>
            <p:nvPr/>
          </p:nvSpPr>
          <p:spPr bwMode="auto">
            <a:xfrm>
              <a:off x="3526" y="226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" name="Oval 137" descr="Papel carta"/>
            <p:cNvSpPr>
              <a:spLocks noChangeArrowheads="1"/>
            </p:cNvSpPr>
            <p:nvPr/>
          </p:nvSpPr>
          <p:spPr bwMode="auto">
            <a:xfrm>
              <a:off x="3571" y="225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2" name="Oval 138" descr="Papel carta"/>
            <p:cNvSpPr>
              <a:spLocks noChangeArrowheads="1"/>
            </p:cNvSpPr>
            <p:nvPr/>
          </p:nvSpPr>
          <p:spPr bwMode="auto">
            <a:xfrm>
              <a:off x="3617" y="225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3" name="Oval 139" descr="Papel carta"/>
            <p:cNvSpPr>
              <a:spLocks noChangeArrowheads="1"/>
            </p:cNvSpPr>
            <p:nvPr/>
          </p:nvSpPr>
          <p:spPr bwMode="auto">
            <a:xfrm>
              <a:off x="3571" y="230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" name="Oval 140" descr="Papel carta"/>
            <p:cNvSpPr>
              <a:spLocks noChangeArrowheads="1"/>
            </p:cNvSpPr>
            <p:nvPr/>
          </p:nvSpPr>
          <p:spPr bwMode="auto">
            <a:xfrm>
              <a:off x="3648" y="230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5" name="Oval 141" descr="Papel carta"/>
            <p:cNvSpPr>
              <a:spLocks noChangeArrowheads="1"/>
            </p:cNvSpPr>
            <p:nvPr/>
          </p:nvSpPr>
          <p:spPr bwMode="auto">
            <a:xfrm>
              <a:off x="3662" y="217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76" name="Oval 142" descr="Papel carta"/>
            <p:cNvSpPr>
              <a:spLocks noChangeArrowheads="1"/>
            </p:cNvSpPr>
            <p:nvPr/>
          </p:nvSpPr>
          <p:spPr bwMode="auto">
            <a:xfrm>
              <a:off x="3560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7" name="Oval 143" descr="Papel carta"/>
            <p:cNvSpPr>
              <a:spLocks noChangeArrowheads="1"/>
            </p:cNvSpPr>
            <p:nvPr/>
          </p:nvSpPr>
          <p:spPr bwMode="auto">
            <a:xfrm>
              <a:off x="3721" y="228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8" name="Oval 144" descr="Papel carta"/>
            <p:cNvSpPr>
              <a:spLocks noChangeArrowheads="1"/>
            </p:cNvSpPr>
            <p:nvPr/>
          </p:nvSpPr>
          <p:spPr bwMode="auto">
            <a:xfrm>
              <a:off x="3766" y="226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" name="Oval 145" descr="Papel carta"/>
            <p:cNvSpPr>
              <a:spLocks noChangeArrowheads="1"/>
            </p:cNvSpPr>
            <p:nvPr/>
          </p:nvSpPr>
          <p:spPr bwMode="auto">
            <a:xfrm>
              <a:off x="3812" y="226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0" name="Oval 146" descr="Papel carta"/>
            <p:cNvSpPr>
              <a:spLocks noChangeArrowheads="1"/>
            </p:cNvSpPr>
            <p:nvPr/>
          </p:nvSpPr>
          <p:spPr bwMode="auto">
            <a:xfrm>
              <a:off x="3766" y="231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1" name="Oval 147" descr="Papel carta"/>
            <p:cNvSpPr>
              <a:spLocks noChangeArrowheads="1"/>
            </p:cNvSpPr>
            <p:nvPr/>
          </p:nvSpPr>
          <p:spPr bwMode="auto">
            <a:xfrm>
              <a:off x="3843" y="231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" name="Oval 148" descr="Papel carta"/>
            <p:cNvSpPr>
              <a:spLocks noChangeArrowheads="1"/>
            </p:cNvSpPr>
            <p:nvPr/>
          </p:nvSpPr>
          <p:spPr bwMode="auto">
            <a:xfrm>
              <a:off x="3857" y="226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83" name="Oval 149" descr="Papel carta"/>
            <p:cNvSpPr>
              <a:spLocks noChangeArrowheads="1"/>
            </p:cNvSpPr>
            <p:nvPr/>
          </p:nvSpPr>
          <p:spPr bwMode="auto">
            <a:xfrm>
              <a:off x="3732" y="222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4" name="Oval 150" descr="Papel carta"/>
            <p:cNvSpPr>
              <a:spLocks noChangeArrowheads="1"/>
            </p:cNvSpPr>
            <p:nvPr/>
          </p:nvSpPr>
          <p:spPr bwMode="auto">
            <a:xfrm>
              <a:off x="3910" y="2279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5" name="Oval 151" descr="Papel carta"/>
            <p:cNvSpPr>
              <a:spLocks noChangeArrowheads="1"/>
            </p:cNvSpPr>
            <p:nvPr/>
          </p:nvSpPr>
          <p:spPr bwMode="auto">
            <a:xfrm>
              <a:off x="3955" y="226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6" name="Oval 152" descr="Papel carta"/>
            <p:cNvSpPr>
              <a:spLocks noChangeArrowheads="1"/>
            </p:cNvSpPr>
            <p:nvPr/>
          </p:nvSpPr>
          <p:spPr bwMode="auto">
            <a:xfrm>
              <a:off x="4001" y="226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" name="Oval 153" descr="Papel carta"/>
            <p:cNvSpPr>
              <a:spLocks noChangeArrowheads="1"/>
            </p:cNvSpPr>
            <p:nvPr/>
          </p:nvSpPr>
          <p:spPr bwMode="auto">
            <a:xfrm>
              <a:off x="3955" y="231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" name="Oval 154" descr="Papel carta"/>
            <p:cNvSpPr>
              <a:spLocks noChangeArrowheads="1"/>
            </p:cNvSpPr>
            <p:nvPr/>
          </p:nvSpPr>
          <p:spPr bwMode="auto">
            <a:xfrm>
              <a:off x="4032" y="231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9" name="Oval 155" descr="Papel carta"/>
            <p:cNvSpPr>
              <a:spLocks noChangeArrowheads="1"/>
            </p:cNvSpPr>
            <p:nvPr/>
          </p:nvSpPr>
          <p:spPr bwMode="auto">
            <a:xfrm>
              <a:off x="4046" y="226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90" name="Oval 156" descr="Papel carta"/>
            <p:cNvSpPr>
              <a:spLocks noChangeArrowheads="1"/>
            </p:cNvSpPr>
            <p:nvPr/>
          </p:nvSpPr>
          <p:spPr bwMode="auto">
            <a:xfrm>
              <a:off x="3921" y="222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" name="Oval 157" descr="Papel carta"/>
            <p:cNvSpPr>
              <a:spLocks noChangeArrowheads="1"/>
            </p:cNvSpPr>
            <p:nvPr/>
          </p:nvSpPr>
          <p:spPr bwMode="auto">
            <a:xfrm>
              <a:off x="4092" y="2271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" name="Oval 158" descr="Papel carta"/>
            <p:cNvSpPr>
              <a:spLocks noChangeArrowheads="1"/>
            </p:cNvSpPr>
            <p:nvPr/>
          </p:nvSpPr>
          <p:spPr bwMode="auto">
            <a:xfrm>
              <a:off x="4137" y="2259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" name="Oval 159" descr="Papel carta"/>
            <p:cNvSpPr>
              <a:spLocks noChangeArrowheads="1"/>
            </p:cNvSpPr>
            <p:nvPr/>
          </p:nvSpPr>
          <p:spPr bwMode="auto">
            <a:xfrm>
              <a:off x="4183" y="2259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4" name="Oval 160" descr="Papel carta"/>
            <p:cNvSpPr>
              <a:spLocks noChangeArrowheads="1"/>
            </p:cNvSpPr>
            <p:nvPr/>
          </p:nvSpPr>
          <p:spPr bwMode="auto">
            <a:xfrm>
              <a:off x="4137" y="230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5" name="Oval 161" descr="Papel carta"/>
            <p:cNvSpPr>
              <a:spLocks noChangeArrowheads="1"/>
            </p:cNvSpPr>
            <p:nvPr/>
          </p:nvSpPr>
          <p:spPr bwMode="auto">
            <a:xfrm>
              <a:off x="4214" y="230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6" name="Oval 162" descr="Papel carta"/>
            <p:cNvSpPr>
              <a:spLocks noChangeArrowheads="1"/>
            </p:cNvSpPr>
            <p:nvPr/>
          </p:nvSpPr>
          <p:spPr bwMode="auto">
            <a:xfrm>
              <a:off x="4228" y="2259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97" name="Oval 163" descr="Papel carta"/>
            <p:cNvSpPr>
              <a:spLocks noChangeArrowheads="1"/>
            </p:cNvSpPr>
            <p:nvPr/>
          </p:nvSpPr>
          <p:spPr bwMode="auto">
            <a:xfrm>
              <a:off x="4103" y="221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8" name="Oval 164" descr="Papel bouquet"/>
            <p:cNvSpPr>
              <a:spLocks noChangeArrowheads="1"/>
            </p:cNvSpPr>
            <p:nvPr/>
          </p:nvSpPr>
          <p:spPr bwMode="auto">
            <a:xfrm>
              <a:off x="3205" y="232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99" name="Oval 165" descr="Papel bouquet"/>
            <p:cNvSpPr>
              <a:spLocks noChangeArrowheads="1"/>
            </p:cNvSpPr>
            <p:nvPr/>
          </p:nvSpPr>
          <p:spPr bwMode="auto">
            <a:xfrm>
              <a:off x="3180" y="2369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00" name="Oval 166" descr="Papel bouquet"/>
            <p:cNvSpPr>
              <a:spLocks noChangeArrowheads="1"/>
            </p:cNvSpPr>
            <p:nvPr/>
          </p:nvSpPr>
          <p:spPr bwMode="auto">
            <a:xfrm>
              <a:off x="3246" y="236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01" name="Oval 167" descr="Papel bouquet"/>
            <p:cNvSpPr>
              <a:spLocks noChangeArrowheads="1"/>
            </p:cNvSpPr>
            <p:nvPr/>
          </p:nvSpPr>
          <p:spPr bwMode="auto">
            <a:xfrm>
              <a:off x="3152" y="236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02" name="Oval 168" descr="Papel bouquet"/>
            <p:cNvSpPr>
              <a:spLocks noChangeArrowheads="1"/>
            </p:cNvSpPr>
            <p:nvPr/>
          </p:nvSpPr>
          <p:spPr bwMode="auto">
            <a:xfrm>
              <a:off x="3260" y="232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03" name="Oval 169" descr="Papel bouquet"/>
            <p:cNvSpPr>
              <a:spLocks noChangeArrowheads="1"/>
            </p:cNvSpPr>
            <p:nvPr/>
          </p:nvSpPr>
          <p:spPr bwMode="auto">
            <a:xfrm>
              <a:off x="3308" y="2365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04" name="Oval 170" descr="Papel bouquet"/>
            <p:cNvSpPr>
              <a:spLocks noChangeArrowheads="1"/>
            </p:cNvSpPr>
            <p:nvPr/>
          </p:nvSpPr>
          <p:spPr bwMode="auto">
            <a:xfrm>
              <a:off x="3316" y="232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05" name="Oval 171" descr="Papel bouquet"/>
            <p:cNvSpPr>
              <a:spLocks noChangeArrowheads="1"/>
            </p:cNvSpPr>
            <p:nvPr/>
          </p:nvSpPr>
          <p:spPr bwMode="auto">
            <a:xfrm>
              <a:off x="2939" y="2319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06" name="Oval 172" descr="Papel bouquet"/>
            <p:cNvSpPr>
              <a:spLocks noChangeArrowheads="1"/>
            </p:cNvSpPr>
            <p:nvPr/>
          </p:nvSpPr>
          <p:spPr bwMode="auto">
            <a:xfrm>
              <a:off x="2984" y="2319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07" name="Oval 173" descr="Papel bouquet"/>
            <p:cNvSpPr>
              <a:spLocks noChangeArrowheads="1"/>
            </p:cNvSpPr>
            <p:nvPr/>
          </p:nvSpPr>
          <p:spPr bwMode="auto">
            <a:xfrm>
              <a:off x="2959" y="2365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08" name="Oval 174" descr="Papel bouquet"/>
            <p:cNvSpPr>
              <a:spLocks noChangeArrowheads="1"/>
            </p:cNvSpPr>
            <p:nvPr/>
          </p:nvSpPr>
          <p:spPr bwMode="auto">
            <a:xfrm>
              <a:off x="3025" y="236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09" name="Oval 175" descr="Papel bouquet"/>
            <p:cNvSpPr>
              <a:spLocks noChangeArrowheads="1"/>
            </p:cNvSpPr>
            <p:nvPr/>
          </p:nvSpPr>
          <p:spPr bwMode="auto">
            <a:xfrm>
              <a:off x="3039" y="2319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10" name="Oval 176" descr="Papel bouquet"/>
            <p:cNvSpPr>
              <a:spLocks noChangeArrowheads="1"/>
            </p:cNvSpPr>
            <p:nvPr/>
          </p:nvSpPr>
          <p:spPr bwMode="auto">
            <a:xfrm>
              <a:off x="3087" y="2361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11" name="Oval 177" descr="Papel bouquet"/>
            <p:cNvSpPr>
              <a:spLocks noChangeArrowheads="1"/>
            </p:cNvSpPr>
            <p:nvPr/>
          </p:nvSpPr>
          <p:spPr bwMode="auto">
            <a:xfrm>
              <a:off x="3095" y="2319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12" name="Oval 178" descr="Papel bouquet"/>
            <p:cNvSpPr>
              <a:spLocks noChangeArrowheads="1"/>
            </p:cNvSpPr>
            <p:nvPr/>
          </p:nvSpPr>
          <p:spPr bwMode="auto">
            <a:xfrm>
              <a:off x="3355" y="232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13" name="Oval 179" descr="Papel bouquet"/>
            <p:cNvSpPr>
              <a:spLocks noChangeArrowheads="1"/>
            </p:cNvSpPr>
            <p:nvPr/>
          </p:nvSpPr>
          <p:spPr bwMode="auto">
            <a:xfrm>
              <a:off x="3400" y="232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14" name="Oval 180" descr="Papel bouquet"/>
            <p:cNvSpPr>
              <a:spLocks noChangeArrowheads="1"/>
            </p:cNvSpPr>
            <p:nvPr/>
          </p:nvSpPr>
          <p:spPr bwMode="auto">
            <a:xfrm>
              <a:off x="3375" y="236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15" name="Oval 181" descr="Papel bouquet"/>
            <p:cNvSpPr>
              <a:spLocks noChangeArrowheads="1"/>
            </p:cNvSpPr>
            <p:nvPr/>
          </p:nvSpPr>
          <p:spPr bwMode="auto">
            <a:xfrm>
              <a:off x="3441" y="2364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16" name="Oval 182" descr="Papel bouquet"/>
            <p:cNvSpPr>
              <a:spLocks noChangeArrowheads="1"/>
            </p:cNvSpPr>
            <p:nvPr/>
          </p:nvSpPr>
          <p:spPr bwMode="auto">
            <a:xfrm>
              <a:off x="3455" y="232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17" name="Oval 183" descr="Papel bouquet"/>
            <p:cNvSpPr>
              <a:spLocks noChangeArrowheads="1"/>
            </p:cNvSpPr>
            <p:nvPr/>
          </p:nvSpPr>
          <p:spPr bwMode="auto">
            <a:xfrm>
              <a:off x="3503" y="2362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18" name="Oval 184" descr="Papel bouquet"/>
            <p:cNvSpPr>
              <a:spLocks noChangeArrowheads="1"/>
            </p:cNvSpPr>
            <p:nvPr/>
          </p:nvSpPr>
          <p:spPr bwMode="auto">
            <a:xfrm>
              <a:off x="3511" y="232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19" name="Oval 185" descr="Papel bouquet"/>
            <p:cNvSpPr>
              <a:spLocks noChangeArrowheads="1"/>
            </p:cNvSpPr>
            <p:nvPr/>
          </p:nvSpPr>
          <p:spPr bwMode="auto">
            <a:xfrm>
              <a:off x="3554" y="232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20" name="Oval 186" descr="Papel bouquet"/>
            <p:cNvSpPr>
              <a:spLocks noChangeArrowheads="1"/>
            </p:cNvSpPr>
            <p:nvPr/>
          </p:nvSpPr>
          <p:spPr bwMode="auto">
            <a:xfrm>
              <a:off x="3599" y="232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21" name="Oval 187" descr="Papel bouquet"/>
            <p:cNvSpPr>
              <a:spLocks noChangeArrowheads="1"/>
            </p:cNvSpPr>
            <p:nvPr/>
          </p:nvSpPr>
          <p:spPr bwMode="auto">
            <a:xfrm>
              <a:off x="3574" y="2369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22" name="Oval 188" descr="Papel bouquet"/>
            <p:cNvSpPr>
              <a:spLocks noChangeArrowheads="1"/>
            </p:cNvSpPr>
            <p:nvPr/>
          </p:nvSpPr>
          <p:spPr bwMode="auto">
            <a:xfrm>
              <a:off x="3640" y="236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23" name="Oval 189" descr="Papel bouquet"/>
            <p:cNvSpPr>
              <a:spLocks noChangeArrowheads="1"/>
            </p:cNvSpPr>
            <p:nvPr/>
          </p:nvSpPr>
          <p:spPr bwMode="auto">
            <a:xfrm>
              <a:off x="3654" y="232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24" name="Oval 190" descr="Papel bouquet"/>
            <p:cNvSpPr>
              <a:spLocks noChangeArrowheads="1"/>
            </p:cNvSpPr>
            <p:nvPr/>
          </p:nvSpPr>
          <p:spPr bwMode="auto">
            <a:xfrm>
              <a:off x="3702" y="2365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25" name="Oval 191" descr="Papel bouquet"/>
            <p:cNvSpPr>
              <a:spLocks noChangeArrowheads="1"/>
            </p:cNvSpPr>
            <p:nvPr/>
          </p:nvSpPr>
          <p:spPr bwMode="auto">
            <a:xfrm>
              <a:off x="3710" y="232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26" name="Oval 192" descr="Papel bouquet"/>
            <p:cNvSpPr>
              <a:spLocks noChangeArrowheads="1"/>
            </p:cNvSpPr>
            <p:nvPr/>
          </p:nvSpPr>
          <p:spPr bwMode="auto">
            <a:xfrm>
              <a:off x="3742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27" name="Oval 193" descr="Papel bouquet"/>
            <p:cNvSpPr>
              <a:spLocks noChangeArrowheads="1"/>
            </p:cNvSpPr>
            <p:nvPr/>
          </p:nvSpPr>
          <p:spPr bwMode="auto">
            <a:xfrm>
              <a:off x="3787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28" name="Oval 194" descr="Papel bouquet"/>
            <p:cNvSpPr>
              <a:spLocks noChangeArrowheads="1"/>
            </p:cNvSpPr>
            <p:nvPr/>
          </p:nvSpPr>
          <p:spPr bwMode="auto">
            <a:xfrm>
              <a:off x="3762" y="2392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29" name="Oval 195" descr="Papel bouquet"/>
            <p:cNvSpPr>
              <a:spLocks noChangeArrowheads="1"/>
            </p:cNvSpPr>
            <p:nvPr/>
          </p:nvSpPr>
          <p:spPr bwMode="auto">
            <a:xfrm>
              <a:off x="3828" y="239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30" name="Oval 196" descr="Papel bouquet"/>
            <p:cNvSpPr>
              <a:spLocks noChangeArrowheads="1"/>
            </p:cNvSpPr>
            <p:nvPr/>
          </p:nvSpPr>
          <p:spPr bwMode="auto">
            <a:xfrm>
              <a:off x="3842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31" name="Oval 197" descr="Papel bouquet"/>
            <p:cNvSpPr>
              <a:spLocks noChangeArrowheads="1"/>
            </p:cNvSpPr>
            <p:nvPr/>
          </p:nvSpPr>
          <p:spPr bwMode="auto">
            <a:xfrm>
              <a:off x="3890" y="2388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32" name="Oval 198" descr="Papel bouquet"/>
            <p:cNvSpPr>
              <a:spLocks noChangeArrowheads="1"/>
            </p:cNvSpPr>
            <p:nvPr/>
          </p:nvSpPr>
          <p:spPr bwMode="auto">
            <a:xfrm>
              <a:off x="3898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33" name="Oval 199" descr="Papel bouquet"/>
            <p:cNvSpPr>
              <a:spLocks noChangeArrowheads="1"/>
            </p:cNvSpPr>
            <p:nvPr/>
          </p:nvSpPr>
          <p:spPr bwMode="auto">
            <a:xfrm>
              <a:off x="3969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34" name="Oval 200" descr="Papel bouquet"/>
            <p:cNvSpPr>
              <a:spLocks noChangeArrowheads="1"/>
            </p:cNvSpPr>
            <p:nvPr/>
          </p:nvSpPr>
          <p:spPr bwMode="auto">
            <a:xfrm>
              <a:off x="4014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35" name="Oval 201" descr="Papel bouquet"/>
            <p:cNvSpPr>
              <a:spLocks noChangeArrowheads="1"/>
            </p:cNvSpPr>
            <p:nvPr/>
          </p:nvSpPr>
          <p:spPr bwMode="auto">
            <a:xfrm>
              <a:off x="3989" y="2392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36" name="Oval 202" descr="Papel bouquet"/>
            <p:cNvSpPr>
              <a:spLocks noChangeArrowheads="1"/>
            </p:cNvSpPr>
            <p:nvPr/>
          </p:nvSpPr>
          <p:spPr bwMode="auto">
            <a:xfrm>
              <a:off x="4055" y="239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37" name="Oval 203" descr="Papel bouquet"/>
            <p:cNvSpPr>
              <a:spLocks noChangeArrowheads="1"/>
            </p:cNvSpPr>
            <p:nvPr/>
          </p:nvSpPr>
          <p:spPr bwMode="auto">
            <a:xfrm>
              <a:off x="4069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38" name="Oval 204" descr="Papel bouquet"/>
            <p:cNvSpPr>
              <a:spLocks noChangeArrowheads="1"/>
            </p:cNvSpPr>
            <p:nvPr/>
          </p:nvSpPr>
          <p:spPr bwMode="auto">
            <a:xfrm>
              <a:off x="4117" y="2388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39" name="Oval 205" descr="Papel bouquet"/>
            <p:cNvSpPr>
              <a:spLocks noChangeArrowheads="1"/>
            </p:cNvSpPr>
            <p:nvPr/>
          </p:nvSpPr>
          <p:spPr bwMode="auto">
            <a:xfrm>
              <a:off x="4125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40" name="Oval 206" descr="Papel bouquet"/>
            <p:cNvSpPr>
              <a:spLocks noChangeArrowheads="1"/>
            </p:cNvSpPr>
            <p:nvPr/>
          </p:nvSpPr>
          <p:spPr bwMode="auto">
            <a:xfrm>
              <a:off x="4087" y="2344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41" name="Oval 207" descr="Papel bouquet"/>
            <p:cNvSpPr>
              <a:spLocks noChangeArrowheads="1"/>
            </p:cNvSpPr>
            <p:nvPr/>
          </p:nvSpPr>
          <p:spPr bwMode="auto">
            <a:xfrm>
              <a:off x="4132" y="2344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42" name="Oval 208" descr="Papel bouquet"/>
            <p:cNvSpPr>
              <a:spLocks noChangeArrowheads="1"/>
            </p:cNvSpPr>
            <p:nvPr/>
          </p:nvSpPr>
          <p:spPr bwMode="auto">
            <a:xfrm>
              <a:off x="4107" y="239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43" name="Oval 209" descr="Papel bouquet"/>
            <p:cNvSpPr>
              <a:spLocks noChangeArrowheads="1"/>
            </p:cNvSpPr>
            <p:nvPr/>
          </p:nvSpPr>
          <p:spPr bwMode="auto">
            <a:xfrm>
              <a:off x="4173" y="2388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44" name="Oval 210" descr="Papel bouquet"/>
            <p:cNvSpPr>
              <a:spLocks noChangeArrowheads="1"/>
            </p:cNvSpPr>
            <p:nvPr/>
          </p:nvSpPr>
          <p:spPr bwMode="auto">
            <a:xfrm>
              <a:off x="4187" y="2344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45" name="Oval 211" descr="Papel bouquet"/>
            <p:cNvSpPr>
              <a:spLocks noChangeArrowheads="1"/>
            </p:cNvSpPr>
            <p:nvPr/>
          </p:nvSpPr>
          <p:spPr bwMode="auto">
            <a:xfrm>
              <a:off x="4235" y="238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46" name="Oval 212" descr="Papel bouquet"/>
            <p:cNvSpPr>
              <a:spLocks noChangeArrowheads="1"/>
            </p:cNvSpPr>
            <p:nvPr/>
          </p:nvSpPr>
          <p:spPr bwMode="auto">
            <a:xfrm>
              <a:off x="4243" y="2344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47" name="Oval 213" descr="Papel bouquet"/>
            <p:cNvSpPr>
              <a:spLocks noChangeArrowheads="1"/>
            </p:cNvSpPr>
            <p:nvPr/>
          </p:nvSpPr>
          <p:spPr bwMode="auto">
            <a:xfrm>
              <a:off x="3884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48" name="Oval 214" descr="Papel bouquet"/>
            <p:cNvSpPr>
              <a:spLocks noChangeArrowheads="1"/>
            </p:cNvSpPr>
            <p:nvPr/>
          </p:nvSpPr>
          <p:spPr bwMode="auto">
            <a:xfrm>
              <a:off x="3929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49" name="Oval 215" descr="Papel bouquet"/>
            <p:cNvSpPr>
              <a:spLocks noChangeArrowheads="1"/>
            </p:cNvSpPr>
            <p:nvPr/>
          </p:nvSpPr>
          <p:spPr bwMode="auto">
            <a:xfrm>
              <a:off x="3904" y="2392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50" name="Oval 216" descr="Papel bouquet"/>
            <p:cNvSpPr>
              <a:spLocks noChangeArrowheads="1"/>
            </p:cNvSpPr>
            <p:nvPr/>
          </p:nvSpPr>
          <p:spPr bwMode="auto">
            <a:xfrm>
              <a:off x="3970" y="239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51" name="Oval 217" descr="Papel bouquet"/>
            <p:cNvSpPr>
              <a:spLocks noChangeArrowheads="1"/>
            </p:cNvSpPr>
            <p:nvPr/>
          </p:nvSpPr>
          <p:spPr bwMode="auto">
            <a:xfrm>
              <a:off x="3984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52" name="Oval 218" descr="Papel bouquet"/>
            <p:cNvSpPr>
              <a:spLocks noChangeArrowheads="1"/>
            </p:cNvSpPr>
            <p:nvPr/>
          </p:nvSpPr>
          <p:spPr bwMode="auto">
            <a:xfrm>
              <a:off x="4032" y="2388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53" name="Oval 219" descr="Papel bouquet"/>
            <p:cNvSpPr>
              <a:spLocks noChangeArrowheads="1"/>
            </p:cNvSpPr>
            <p:nvPr/>
          </p:nvSpPr>
          <p:spPr bwMode="auto">
            <a:xfrm>
              <a:off x="4040" y="234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54" name="Oval 220" descr="Papel bouquet"/>
            <p:cNvSpPr>
              <a:spLocks noChangeArrowheads="1"/>
            </p:cNvSpPr>
            <p:nvPr/>
          </p:nvSpPr>
          <p:spPr bwMode="auto">
            <a:xfrm>
              <a:off x="2945" y="229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55" name="Oval 221" descr="Papel bouquet"/>
            <p:cNvSpPr>
              <a:spLocks noChangeArrowheads="1"/>
            </p:cNvSpPr>
            <p:nvPr/>
          </p:nvSpPr>
          <p:spPr bwMode="auto">
            <a:xfrm>
              <a:off x="2965" y="233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56" name="Oval 222" descr="Papel bouquet"/>
            <p:cNvSpPr>
              <a:spLocks noChangeArrowheads="1"/>
            </p:cNvSpPr>
            <p:nvPr/>
          </p:nvSpPr>
          <p:spPr bwMode="auto">
            <a:xfrm>
              <a:off x="3053" y="2345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57" name="Oval 223" descr="Papel bouquet"/>
            <p:cNvSpPr>
              <a:spLocks noChangeArrowheads="1"/>
            </p:cNvSpPr>
            <p:nvPr/>
          </p:nvSpPr>
          <p:spPr bwMode="auto">
            <a:xfrm>
              <a:off x="3067" y="2301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58" name="Oval 224" descr="Papel bouquet"/>
            <p:cNvSpPr>
              <a:spLocks noChangeArrowheads="1"/>
            </p:cNvSpPr>
            <p:nvPr/>
          </p:nvSpPr>
          <p:spPr bwMode="auto">
            <a:xfrm>
              <a:off x="3115" y="234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59" name="Oval 225" descr="Papel bouquet"/>
            <p:cNvSpPr>
              <a:spLocks noChangeArrowheads="1"/>
            </p:cNvSpPr>
            <p:nvPr/>
          </p:nvSpPr>
          <p:spPr bwMode="auto">
            <a:xfrm>
              <a:off x="3123" y="2301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160" name="Oval 226"/>
            <p:cNvSpPr>
              <a:spLocks noChangeArrowheads="1"/>
            </p:cNvSpPr>
            <p:nvPr/>
          </p:nvSpPr>
          <p:spPr bwMode="auto">
            <a:xfrm>
              <a:off x="2995" y="241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1" name="Oval 227"/>
            <p:cNvSpPr>
              <a:spLocks noChangeArrowheads="1"/>
            </p:cNvSpPr>
            <p:nvPr/>
          </p:nvSpPr>
          <p:spPr bwMode="auto">
            <a:xfrm>
              <a:off x="2949" y="244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2" name="Oval 228"/>
            <p:cNvSpPr>
              <a:spLocks noChangeArrowheads="1"/>
            </p:cNvSpPr>
            <p:nvPr/>
          </p:nvSpPr>
          <p:spPr bwMode="auto">
            <a:xfrm>
              <a:off x="2991" y="244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3" name="Oval 229"/>
            <p:cNvSpPr>
              <a:spLocks noChangeArrowheads="1"/>
            </p:cNvSpPr>
            <p:nvPr/>
          </p:nvSpPr>
          <p:spPr bwMode="auto">
            <a:xfrm>
              <a:off x="3031" y="241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" name="Oval 230"/>
            <p:cNvSpPr>
              <a:spLocks noChangeArrowheads="1"/>
            </p:cNvSpPr>
            <p:nvPr/>
          </p:nvSpPr>
          <p:spPr bwMode="auto">
            <a:xfrm>
              <a:off x="3035" y="244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5" name="Oval 231"/>
            <p:cNvSpPr>
              <a:spLocks noChangeArrowheads="1"/>
            </p:cNvSpPr>
            <p:nvPr/>
          </p:nvSpPr>
          <p:spPr bwMode="auto">
            <a:xfrm>
              <a:off x="3076" y="241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6" name="Oval 232"/>
            <p:cNvSpPr>
              <a:spLocks noChangeArrowheads="1"/>
            </p:cNvSpPr>
            <p:nvPr/>
          </p:nvSpPr>
          <p:spPr bwMode="auto">
            <a:xfrm>
              <a:off x="3121" y="241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7" name="Oval 233"/>
            <p:cNvSpPr>
              <a:spLocks noChangeArrowheads="1"/>
            </p:cNvSpPr>
            <p:nvPr/>
          </p:nvSpPr>
          <p:spPr bwMode="auto">
            <a:xfrm>
              <a:off x="3075" y="244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8" name="Oval 234"/>
            <p:cNvSpPr>
              <a:spLocks noChangeArrowheads="1"/>
            </p:cNvSpPr>
            <p:nvPr/>
          </p:nvSpPr>
          <p:spPr bwMode="auto">
            <a:xfrm>
              <a:off x="3117" y="244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9" name="Oval 235"/>
            <p:cNvSpPr>
              <a:spLocks noChangeArrowheads="1"/>
            </p:cNvSpPr>
            <p:nvPr/>
          </p:nvSpPr>
          <p:spPr bwMode="auto">
            <a:xfrm>
              <a:off x="3157" y="241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0" name="Oval 236"/>
            <p:cNvSpPr>
              <a:spLocks noChangeArrowheads="1"/>
            </p:cNvSpPr>
            <p:nvPr/>
          </p:nvSpPr>
          <p:spPr bwMode="auto">
            <a:xfrm>
              <a:off x="3161" y="244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1" name="Oval 237"/>
            <p:cNvSpPr>
              <a:spLocks noChangeArrowheads="1"/>
            </p:cNvSpPr>
            <p:nvPr/>
          </p:nvSpPr>
          <p:spPr bwMode="auto">
            <a:xfrm>
              <a:off x="3202" y="241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2" name="Oval 238"/>
            <p:cNvSpPr>
              <a:spLocks noChangeArrowheads="1"/>
            </p:cNvSpPr>
            <p:nvPr/>
          </p:nvSpPr>
          <p:spPr bwMode="auto">
            <a:xfrm>
              <a:off x="3247" y="241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3" name="Oval 239"/>
            <p:cNvSpPr>
              <a:spLocks noChangeArrowheads="1"/>
            </p:cNvSpPr>
            <p:nvPr/>
          </p:nvSpPr>
          <p:spPr bwMode="auto">
            <a:xfrm>
              <a:off x="3201" y="244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" name="Oval 240"/>
            <p:cNvSpPr>
              <a:spLocks noChangeArrowheads="1"/>
            </p:cNvSpPr>
            <p:nvPr/>
          </p:nvSpPr>
          <p:spPr bwMode="auto">
            <a:xfrm>
              <a:off x="3243" y="245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5" name="Oval 241"/>
            <p:cNvSpPr>
              <a:spLocks noChangeArrowheads="1"/>
            </p:cNvSpPr>
            <p:nvPr/>
          </p:nvSpPr>
          <p:spPr bwMode="auto">
            <a:xfrm>
              <a:off x="3283" y="241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6" name="Oval 242"/>
            <p:cNvSpPr>
              <a:spLocks noChangeArrowheads="1"/>
            </p:cNvSpPr>
            <p:nvPr/>
          </p:nvSpPr>
          <p:spPr bwMode="auto">
            <a:xfrm>
              <a:off x="3287" y="245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7" name="Oval 243"/>
            <p:cNvSpPr>
              <a:spLocks noChangeArrowheads="1"/>
            </p:cNvSpPr>
            <p:nvPr/>
          </p:nvSpPr>
          <p:spPr bwMode="auto">
            <a:xfrm>
              <a:off x="3324" y="241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8" name="Oval 244"/>
            <p:cNvSpPr>
              <a:spLocks noChangeArrowheads="1"/>
            </p:cNvSpPr>
            <p:nvPr/>
          </p:nvSpPr>
          <p:spPr bwMode="auto">
            <a:xfrm>
              <a:off x="3369" y="241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9" name="Oval 245"/>
            <p:cNvSpPr>
              <a:spLocks noChangeArrowheads="1"/>
            </p:cNvSpPr>
            <p:nvPr/>
          </p:nvSpPr>
          <p:spPr bwMode="auto">
            <a:xfrm>
              <a:off x="3323" y="244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0" name="Oval 246"/>
            <p:cNvSpPr>
              <a:spLocks noChangeArrowheads="1"/>
            </p:cNvSpPr>
            <p:nvPr/>
          </p:nvSpPr>
          <p:spPr bwMode="auto">
            <a:xfrm>
              <a:off x="3365" y="244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1" name="Oval 247"/>
            <p:cNvSpPr>
              <a:spLocks noChangeArrowheads="1"/>
            </p:cNvSpPr>
            <p:nvPr/>
          </p:nvSpPr>
          <p:spPr bwMode="auto">
            <a:xfrm>
              <a:off x="3405" y="241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2" name="Oval 248"/>
            <p:cNvSpPr>
              <a:spLocks noChangeArrowheads="1"/>
            </p:cNvSpPr>
            <p:nvPr/>
          </p:nvSpPr>
          <p:spPr bwMode="auto">
            <a:xfrm>
              <a:off x="3409" y="244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3" name="Oval 249"/>
            <p:cNvSpPr>
              <a:spLocks noChangeArrowheads="1"/>
            </p:cNvSpPr>
            <p:nvPr/>
          </p:nvSpPr>
          <p:spPr bwMode="auto">
            <a:xfrm>
              <a:off x="3450" y="241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" name="Oval 250"/>
            <p:cNvSpPr>
              <a:spLocks noChangeArrowheads="1"/>
            </p:cNvSpPr>
            <p:nvPr/>
          </p:nvSpPr>
          <p:spPr bwMode="auto">
            <a:xfrm>
              <a:off x="3495" y="241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5" name="Oval 251"/>
            <p:cNvSpPr>
              <a:spLocks noChangeArrowheads="1"/>
            </p:cNvSpPr>
            <p:nvPr/>
          </p:nvSpPr>
          <p:spPr bwMode="auto">
            <a:xfrm>
              <a:off x="3449" y="244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6" name="Oval 252"/>
            <p:cNvSpPr>
              <a:spLocks noChangeArrowheads="1"/>
            </p:cNvSpPr>
            <p:nvPr/>
          </p:nvSpPr>
          <p:spPr bwMode="auto">
            <a:xfrm>
              <a:off x="3491" y="245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7" name="Oval 253"/>
            <p:cNvSpPr>
              <a:spLocks noChangeArrowheads="1"/>
            </p:cNvSpPr>
            <p:nvPr/>
          </p:nvSpPr>
          <p:spPr bwMode="auto">
            <a:xfrm>
              <a:off x="3531" y="241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8" name="Oval 254"/>
            <p:cNvSpPr>
              <a:spLocks noChangeArrowheads="1"/>
            </p:cNvSpPr>
            <p:nvPr/>
          </p:nvSpPr>
          <p:spPr bwMode="auto">
            <a:xfrm>
              <a:off x="3535" y="245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9" name="Oval 255"/>
            <p:cNvSpPr>
              <a:spLocks noChangeArrowheads="1"/>
            </p:cNvSpPr>
            <p:nvPr/>
          </p:nvSpPr>
          <p:spPr bwMode="auto">
            <a:xfrm>
              <a:off x="3576" y="241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0" name="Oval 256"/>
            <p:cNvSpPr>
              <a:spLocks noChangeArrowheads="1"/>
            </p:cNvSpPr>
            <p:nvPr/>
          </p:nvSpPr>
          <p:spPr bwMode="auto">
            <a:xfrm>
              <a:off x="3621" y="242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1" name="Oval 257"/>
            <p:cNvSpPr>
              <a:spLocks noChangeArrowheads="1"/>
            </p:cNvSpPr>
            <p:nvPr/>
          </p:nvSpPr>
          <p:spPr bwMode="auto">
            <a:xfrm>
              <a:off x="3575" y="245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2" name="Oval 258"/>
            <p:cNvSpPr>
              <a:spLocks noChangeArrowheads="1"/>
            </p:cNvSpPr>
            <p:nvPr/>
          </p:nvSpPr>
          <p:spPr bwMode="auto">
            <a:xfrm>
              <a:off x="3617" y="245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3" name="Oval 259"/>
            <p:cNvSpPr>
              <a:spLocks noChangeArrowheads="1"/>
            </p:cNvSpPr>
            <p:nvPr/>
          </p:nvSpPr>
          <p:spPr bwMode="auto">
            <a:xfrm>
              <a:off x="3657" y="242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" name="Oval 260"/>
            <p:cNvSpPr>
              <a:spLocks noChangeArrowheads="1"/>
            </p:cNvSpPr>
            <p:nvPr/>
          </p:nvSpPr>
          <p:spPr bwMode="auto">
            <a:xfrm>
              <a:off x="3661" y="245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5" name="Oval 261"/>
            <p:cNvSpPr>
              <a:spLocks noChangeArrowheads="1"/>
            </p:cNvSpPr>
            <p:nvPr/>
          </p:nvSpPr>
          <p:spPr bwMode="auto">
            <a:xfrm>
              <a:off x="3697" y="242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6" name="Oval 262"/>
            <p:cNvSpPr>
              <a:spLocks noChangeArrowheads="1"/>
            </p:cNvSpPr>
            <p:nvPr/>
          </p:nvSpPr>
          <p:spPr bwMode="auto">
            <a:xfrm>
              <a:off x="3742" y="242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7" name="Oval 263"/>
            <p:cNvSpPr>
              <a:spLocks noChangeArrowheads="1"/>
            </p:cNvSpPr>
            <p:nvPr/>
          </p:nvSpPr>
          <p:spPr bwMode="auto">
            <a:xfrm>
              <a:off x="3696" y="245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8" name="Oval 264"/>
            <p:cNvSpPr>
              <a:spLocks noChangeArrowheads="1"/>
            </p:cNvSpPr>
            <p:nvPr/>
          </p:nvSpPr>
          <p:spPr bwMode="auto">
            <a:xfrm>
              <a:off x="3738" y="245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9" name="Oval 265"/>
            <p:cNvSpPr>
              <a:spLocks noChangeArrowheads="1"/>
            </p:cNvSpPr>
            <p:nvPr/>
          </p:nvSpPr>
          <p:spPr bwMode="auto">
            <a:xfrm>
              <a:off x="3778" y="242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0" name="Oval 266"/>
            <p:cNvSpPr>
              <a:spLocks noChangeArrowheads="1"/>
            </p:cNvSpPr>
            <p:nvPr/>
          </p:nvSpPr>
          <p:spPr bwMode="auto">
            <a:xfrm>
              <a:off x="3782" y="245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1" name="Oval 267"/>
            <p:cNvSpPr>
              <a:spLocks noChangeArrowheads="1"/>
            </p:cNvSpPr>
            <p:nvPr/>
          </p:nvSpPr>
          <p:spPr bwMode="auto">
            <a:xfrm>
              <a:off x="3823" y="242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2" name="Oval 268"/>
            <p:cNvSpPr>
              <a:spLocks noChangeArrowheads="1"/>
            </p:cNvSpPr>
            <p:nvPr/>
          </p:nvSpPr>
          <p:spPr bwMode="auto">
            <a:xfrm>
              <a:off x="3868" y="242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3" name="Oval 269"/>
            <p:cNvSpPr>
              <a:spLocks noChangeArrowheads="1"/>
            </p:cNvSpPr>
            <p:nvPr/>
          </p:nvSpPr>
          <p:spPr bwMode="auto">
            <a:xfrm>
              <a:off x="3822" y="245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" name="Oval 270"/>
            <p:cNvSpPr>
              <a:spLocks noChangeArrowheads="1"/>
            </p:cNvSpPr>
            <p:nvPr/>
          </p:nvSpPr>
          <p:spPr bwMode="auto">
            <a:xfrm>
              <a:off x="3864" y="246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" name="Oval 271"/>
            <p:cNvSpPr>
              <a:spLocks noChangeArrowheads="1"/>
            </p:cNvSpPr>
            <p:nvPr/>
          </p:nvSpPr>
          <p:spPr bwMode="auto">
            <a:xfrm>
              <a:off x="3904" y="242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6" name="Oval 272"/>
            <p:cNvSpPr>
              <a:spLocks noChangeArrowheads="1"/>
            </p:cNvSpPr>
            <p:nvPr/>
          </p:nvSpPr>
          <p:spPr bwMode="auto">
            <a:xfrm>
              <a:off x="3908" y="246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7" name="Oval 273"/>
            <p:cNvSpPr>
              <a:spLocks noChangeArrowheads="1"/>
            </p:cNvSpPr>
            <p:nvPr/>
          </p:nvSpPr>
          <p:spPr bwMode="auto">
            <a:xfrm>
              <a:off x="3949" y="242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8" name="Oval 274"/>
            <p:cNvSpPr>
              <a:spLocks noChangeArrowheads="1"/>
            </p:cNvSpPr>
            <p:nvPr/>
          </p:nvSpPr>
          <p:spPr bwMode="auto">
            <a:xfrm>
              <a:off x="3994" y="243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9" name="Oval 275"/>
            <p:cNvSpPr>
              <a:spLocks noChangeArrowheads="1"/>
            </p:cNvSpPr>
            <p:nvPr/>
          </p:nvSpPr>
          <p:spPr bwMode="auto">
            <a:xfrm>
              <a:off x="3948" y="246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0" name="Oval 276"/>
            <p:cNvSpPr>
              <a:spLocks noChangeArrowheads="1"/>
            </p:cNvSpPr>
            <p:nvPr/>
          </p:nvSpPr>
          <p:spPr bwMode="auto">
            <a:xfrm>
              <a:off x="3990" y="246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1" name="Oval 277"/>
            <p:cNvSpPr>
              <a:spLocks noChangeArrowheads="1"/>
            </p:cNvSpPr>
            <p:nvPr/>
          </p:nvSpPr>
          <p:spPr bwMode="auto">
            <a:xfrm>
              <a:off x="4030" y="243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2" name="Oval 278"/>
            <p:cNvSpPr>
              <a:spLocks noChangeArrowheads="1"/>
            </p:cNvSpPr>
            <p:nvPr/>
          </p:nvSpPr>
          <p:spPr bwMode="auto">
            <a:xfrm>
              <a:off x="4034" y="246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3" name="Oval 279"/>
            <p:cNvSpPr>
              <a:spLocks noChangeArrowheads="1"/>
            </p:cNvSpPr>
            <p:nvPr/>
          </p:nvSpPr>
          <p:spPr bwMode="auto">
            <a:xfrm>
              <a:off x="3924" y="242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4" name="Oval 280"/>
            <p:cNvSpPr>
              <a:spLocks noChangeArrowheads="1"/>
            </p:cNvSpPr>
            <p:nvPr/>
          </p:nvSpPr>
          <p:spPr bwMode="auto">
            <a:xfrm>
              <a:off x="3969" y="243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5" name="Oval 281"/>
            <p:cNvSpPr>
              <a:spLocks noChangeArrowheads="1"/>
            </p:cNvSpPr>
            <p:nvPr/>
          </p:nvSpPr>
          <p:spPr bwMode="auto">
            <a:xfrm>
              <a:off x="3923" y="246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6" name="Oval 282"/>
            <p:cNvSpPr>
              <a:spLocks noChangeArrowheads="1"/>
            </p:cNvSpPr>
            <p:nvPr/>
          </p:nvSpPr>
          <p:spPr bwMode="auto">
            <a:xfrm>
              <a:off x="3965" y="246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7" name="Oval 283"/>
            <p:cNvSpPr>
              <a:spLocks noChangeArrowheads="1"/>
            </p:cNvSpPr>
            <p:nvPr/>
          </p:nvSpPr>
          <p:spPr bwMode="auto">
            <a:xfrm>
              <a:off x="4005" y="243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8" name="Oval 284"/>
            <p:cNvSpPr>
              <a:spLocks noChangeArrowheads="1"/>
            </p:cNvSpPr>
            <p:nvPr/>
          </p:nvSpPr>
          <p:spPr bwMode="auto">
            <a:xfrm>
              <a:off x="4009" y="246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19" name="Oval 285"/>
            <p:cNvSpPr>
              <a:spLocks noChangeArrowheads="1"/>
            </p:cNvSpPr>
            <p:nvPr/>
          </p:nvSpPr>
          <p:spPr bwMode="auto">
            <a:xfrm>
              <a:off x="4050" y="243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0" name="Oval 286"/>
            <p:cNvSpPr>
              <a:spLocks noChangeArrowheads="1"/>
            </p:cNvSpPr>
            <p:nvPr/>
          </p:nvSpPr>
          <p:spPr bwMode="auto">
            <a:xfrm>
              <a:off x="4095" y="243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1" name="Oval 287"/>
            <p:cNvSpPr>
              <a:spLocks noChangeArrowheads="1"/>
            </p:cNvSpPr>
            <p:nvPr/>
          </p:nvSpPr>
          <p:spPr bwMode="auto">
            <a:xfrm>
              <a:off x="4049" y="246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2" name="Oval 288"/>
            <p:cNvSpPr>
              <a:spLocks noChangeArrowheads="1"/>
            </p:cNvSpPr>
            <p:nvPr/>
          </p:nvSpPr>
          <p:spPr bwMode="auto">
            <a:xfrm>
              <a:off x="4091" y="246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3" name="Oval 289"/>
            <p:cNvSpPr>
              <a:spLocks noChangeArrowheads="1"/>
            </p:cNvSpPr>
            <p:nvPr/>
          </p:nvSpPr>
          <p:spPr bwMode="auto">
            <a:xfrm>
              <a:off x="4131" y="243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4" name="Oval 290"/>
            <p:cNvSpPr>
              <a:spLocks noChangeArrowheads="1"/>
            </p:cNvSpPr>
            <p:nvPr/>
          </p:nvSpPr>
          <p:spPr bwMode="auto">
            <a:xfrm>
              <a:off x="4135" y="246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" name="Oval 291"/>
            <p:cNvSpPr>
              <a:spLocks noChangeArrowheads="1"/>
            </p:cNvSpPr>
            <p:nvPr/>
          </p:nvSpPr>
          <p:spPr bwMode="auto">
            <a:xfrm>
              <a:off x="4176" y="243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6" name="Oval 292"/>
            <p:cNvSpPr>
              <a:spLocks noChangeArrowheads="1"/>
            </p:cNvSpPr>
            <p:nvPr/>
          </p:nvSpPr>
          <p:spPr bwMode="auto">
            <a:xfrm>
              <a:off x="4221" y="243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7" name="Oval 293"/>
            <p:cNvSpPr>
              <a:spLocks noChangeArrowheads="1"/>
            </p:cNvSpPr>
            <p:nvPr/>
          </p:nvSpPr>
          <p:spPr bwMode="auto">
            <a:xfrm>
              <a:off x="4175" y="246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8" name="Oval 294"/>
            <p:cNvSpPr>
              <a:spLocks noChangeArrowheads="1"/>
            </p:cNvSpPr>
            <p:nvPr/>
          </p:nvSpPr>
          <p:spPr bwMode="auto">
            <a:xfrm>
              <a:off x="4217" y="246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9" name="Oval 295"/>
            <p:cNvSpPr>
              <a:spLocks noChangeArrowheads="1"/>
            </p:cNvSpPr>
            <p:nvPr/>
          </p:nvSpPr>
          <p:spPr bwMode="auto">
            <a:xfrm>
              <a:off x="4257" y="243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0" name="Oval 296"/>
            <p:cNvSpPr>
              <a:spLocks noChangeArrowheads="1"/>
            </p:cNvSpPr>
            <p:nvPr/>
          </p:nvSpPr>
          <p:spPr bwMode="auto">
            <a:xfrm>
              <a:off x="4261" y="246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1" name="Oval 297"/>
            <p:cNvSpPr>
              <a:spLocks noChangeArrowheads="1"/>
            </p:cNvSpPr>
            <p:nvPr/>
          </p:nvSpPr>
          <p:spPr bwMode="auto">
            <a:xfrm>
              <a:off x="3904" y="248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2" name="Oval 298"/>
            <p:cNvSpPr>
              <a:spLocks noChangeArrowheads="1"/>
            </p:cNvSpPr>
            <p:nvPr/>
          </p:nvSpPr>
          <p:spPr bwMode="auto">
            <a:xfrm>
              <a:off x="3949" y="249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3" name="Oval 299"/>
            <p:cNvSpPr>
              <a:spLocks noChangeArrowheads="1"/>
            </p:cNvSpPr>
            <p:nvPr/>
          </p:nvSpPr>
          <p:spPr bwMode="auto">
            <a:xfrm>
              <a:off x="3903" y="252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4" name="Oval 300"/>
            <p:cNvSpPr>
              <a:spLocks noChangeArrowheads="1"/>
            </p:cNvSpPr>
            <p:nvPr/>
          </p:nvSpPr>
          <p:spPr bwMode="auto">
            <a:xfrm>
              <a:off x="3945" y="252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5" name="Oval 301"/>
            <p:cNvSpPr>
              <a:spLocks noChangeArrowheads="1"/>
            </p:cNvSpPr>
            <p:nvPr/>
          </p:nvSpPr>
          <p:spPr bwMode="auto">
            <a:xfrm>
              <a:off x="3985" y="249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6" name="Oval 302"/>
            <p:cNvSpPr>
              <a:spLocks noChangeArrowheads="1"/>
            </p:cNvSpPr>
            <p:nvPr/>
          </p:nvSpPr>
          <p:spPr bwMode="auto">
            <a:xfrm>
              <a:off x="3989" y="252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7" name="Oval 303"/>
            <p:cNvSpPr>
              <a:spLocks noChangeArrowheads="1"/>
            </p:cNvSpPr>
            <p:nvPr/>
          </p:nvSpPr>
          <p:spPr bwMode="auto">
            <a:xfrm>
              <a:off x="4030" y="249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8" name="Oval 304"/>
            <p:cNvSpPr>
              <a:spLocks noChangeArrowheads="1"/>
            </p:cNvSpPr>
            <p:nvPr/>
          </p:nvSpPr>
          <p:spPr bwMode="auto">
            <a:xfrm>
              <a:off x="4075" y="249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39" name="Oval 305"/>
            <p:cNvSpPr>
              <a:spLocks noChangeArrowheads="1"/>
            </p:cNvSpPr>
            <p:nvPr/>
          </p:nvSpPr>
          <p:spPr bwMode="auto">
            <a:xfrm>
              <a:off x="4029" y="251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0" name="Oval 306"/>
            <p:cNvSpPr>
              <a:spLocks noChangeArrowheads="1"/>
            </p:cNvSpPr>
            <p:nvPr/>
          </p:nvSpPr>
          <p:spPr bwMode="auto">
            <a:xfrm>
              <a:off x="4071" y="252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1" name="Oval 307"/>
            <p:cNvSpPr>
              <a:spLocks noChangeArrowheads="1"/>
            </p:cNvSpPr>
            <p:nvPr/>
          </p:nvSpPr>
          <p:spPr bwMode="auto">
            <a:xfrm>
              <a:off x="4111" y="249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2" name="Oval 308"/>
            <p:cNvSpPr>
              <a:spLocks noChangeArrowheads="1"/>
            </p:cNvSpPr>
            <p:nvPr/>
          </p:nvSpPr>
          <p:spPr bwMode="auto">
            <a:xfrm>
              <a:off x="4115" y="252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3" name="Oval 309"/>
            <p:cNvSpPr>
              <a:spLocks noChangeArrowheads="1"/>
            </p:cNvSpPr>
            <p:nvPr/>
          </p:nvSpPr>
          <p:spPr bwMode="auto">
            <a:xfrm>
              <a:off x="4156" y="249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4" name="Oval 310"/>
            <p:cNvSpPr>
              <a:spLocks noChangeArrowheads="1"/>
            </p:cNvSpPr>
            <p:nvPr/>
          </p:nvSpPr>
          <p:spPr bwMode="auto">
            <a:xfrm>
              <a:off x="4201" y="249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5" name="Oval 311"/>
            <p:cNvSpPr>
              <a:spLocks noChangeArrowheads="1"/>
            </p:cNvSpPr>
            <p:nvPr/>
          </p:nvSpPr>
          <p:spPr bwMode="auto">
            <a:xfrm>
              <a:off x="4155" y="252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6" name="Oval 312"/>
            <p:cNvSpPr>
              <a:spLocks noChangeArrowheads="1"/>
            </p:cNvSpPr>
            <p:nvPr/>
          </p:nvSpPr>
          <p:spPr bwMode="auto">
            <a:xfrm>
              <a:off x="4197" y="252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7" name="Oval 313"/>
            <p:cNvSpPr>
              <a:spLocks noChangeArrowheads="1"/>
            </p:cNvSpPr>
            <p:nvPr/>
          </p:nvSpPr>
          <p:spPr bwMode="auto">
            <a:xfrm>
              <a:off x="4237" y="249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8" name="Oval 314"/>
            <p:cNvSpPr>
              <a:spLocks noChangeArrowheads="1"/>
            </p:cNvSpPr>
            <p:nvPr/>
          </p:nvSpPr>
          <p:spPr bwMode="auto">
            <a:xfrm>
              <a:off x="4241" y="252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49" name="Oval 315"/>
            <p:cNvSpPr>
              <a:spLocks noChangeArrowheads="1"/>
            </p:cNvSpPr>
            <p:nvPr/>
          </p:nvSpPr>
          <p:spPr bwMode="auto">
            <a:xfrm>
              <a:off x="3528" y="248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0" name="Oval 316"/>
            <p:cNvSpPr>
              <a:spLocks noChangeArrowheads="1"/>
            </p:cNvSpPr>
            <p:nvPr/>
          </p:nvSpPr>
          <p:spPr bwMode="auto">
            <a:xfrm>
              <a:off x="3573" y="248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1" name="Oval 317"/>
            <p:cNvSpPr>
              <a:spLocks noChangeArrowheads="1"/>
            </p:cNvSpPr>
            <p:nvPr/>
          </p:nvSpPr>
          <p:spPr bwMode="auto">
            <a:xfrm>
              <a:off x="3527" y="251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2" name="Oval 318"/>
            <p:cNvSpPr>
              <a:spLocks noChangeArrowheads="1"/>
            </p:cNvSpPr>
            <p:nvPr/>
          </p:nvSpPr>
          <p:spPr bwMode="auto">
            <a:xfrm>
              <a:off x="3569" y="251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3" name="Oval 319"/>
            <p:cNvSpPr>
              <a:spLocks noChangeArrowheads="1"/>
            </p:cNvSpPr>
            <p:nvPr/>
          </p:nvSpPr>
          <p:spPr bwMode="auto">
            <a:xfrm>
              <a:off x="3609" y="248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4" name="Oval 320"/>
            <p:cNvSpPr>
              <a:spLocks noChangeArrowheads="1"/>
            </p:cNvSpPr>
            <p:nvPr/>
          </p:nvSpPr>
          <p:spPr bwMode="auto">
            <a:xfrm>
              <a:off x="3613" y="251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5" name="Oval 321"/>
            <p:cNvSpPr>
              <a:spLocks noChangeArrowheads="1"/>
            </p:cNvSpPr>
            <p:nvPr/>
          </p:nvSpPr>
          <p:spPr bwMode="auto">
            <a:xfrm>
              <a:off x="3654" y="248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6" name="Oval 322"/>
            <p:cNvSpPr>
              <a:spLocks noChangeArrowheads="1"/>
            </p:cNvSpPr>
            <p:nvPr/>
          </p:nvSpPr>
          <p:spPr bwMode="auto">
            <a:xfrm>
              <a:off x="3699" y="249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7" name="Oval 323"/>
            <p:cNvSpPr>
              <a:spLocks noChangeArrowheads="1"/>
            </p:cNvSpPr>
            <p:nvPr/>
          </p:nvSpPr>
          <p:spPr bwMode="auto">
            <a:xfrm>
              <a:off x="3653" y="251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8" name="Oval 324"/>
            <p:cNvSpPr>
              <a:spLocks noChangeArrowheads="1"/>
            </p:cNvSpPr>
            <p:nvPr/>
          </p:nvSpPr>
          <p:spPr bwMode="auto">
            <a:xfrm>
              <a:off x="3695" y="252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59" name="Oval 325"/>
            <p:cNvSpPr>
              <a:spLocks noChangeArrowheads="1"/>
            </p:cNvSpPr>
            <p:nvPr/>
          </p:nvSpPr>
          <p:spPr bwMode="auto">
            <a:xfrm>
              <a:off x="3735" y="249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0" name="Oval 326"/>
            <p:cNvSpPr>
              <a:spLocks noChangeArrowheads="1"/>
            </p:cNvSpPr>
            <p:nvPr/>
          </p:nvSpPr>
          <p:spPr bwMode="auto">
            <a:xfrm>
              <a:off x="3739" y="252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1" name="Oval 327"/>
            <p:cNvSpPr>
              <a:spLocks noChangeArrowheads="1"/>
            </p:cNvSpPr>
            <p:nvPr/>
          </p:nvSpPr>
          <p:spPr bwMode="auto">
            <a:xfrm>
              <a:off x="3780" y="248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2" name="Oval 328"/>
            <p:cNvSpPr>
              <a:spLocks noChangeArrowheads="1"/>
            </p:cNvSpPr>
            <p:nvPr/>
          </p:nvSpPr>
          <p:spPr bwMode="auto">
            <a:xfrm>
              <a:off x="3825" y="249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3" name="Oval 329"/>
            <p:cNvSpPr>
              <a:spLocks noChangeArrowheads="1"/>
            </p:cNvSpPr>
            <p:nvPr/>
          </p:nvSpPr>
          <p:spPr bwMode="auto">
            <a:xfrm>
              <a:off x="3779" y="252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4" name="Oval 330"/>
            <p:cNvSpPr>
              <a:spLocks noChangeArrowheads="1"/>
            </p:cNvSpPr>
            <p:nvPr/>
          </p:nvSpPr>
          <p:spPr bwMode="auto">
            <a:xfrm>
              <a:off x="3821" y="252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5" name="Oval 331"/>
            <p:cNvSpPr>
              <a:spLocks noChangeArrowheads="1"/>
            </p:cNvSpPr>
            <p:nvPr/>
          </p:nvSpPr>
          <p:spPr bwMode="auto">
            <a:xfrm>
              <a:off x="3861" y="249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6" name="Oval 332"/>
            <p:cNvSpPr>
              <a:spLocks noChangeArrowheads="1"/>
            </p:cNvSpPr>
            <p:nvPr/>
          </p:nvSpPr>
          <p:spPr bwMode="auto">
            <a:xfrm>
              <a:off x="3865" y="252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7" name="Oval 333"/>
            <p:cNvSpPr>
              <a:spLocks noChangeArrowheads="1"/>
            </p:cNvSpPr>
            <p:nvPr/>
          </p:nvSpPr>
          <p:spPr bwMode="auto">
            <a:xfrm>
              <a:off x="3153" y="247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8" name="Oval 334"/>
            <p:cNvSpPr>
              <a:spLocks noChangeArrowheads="1"/>
            </p:cNvSpPr>
            <p:nvPr/>
          </p:nvSpPr>
          <p:spPr bwMode="auto">
            <a:xfrm>
              <a:off x="3198" y="248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69" name="Oval 335"/>
            <p:cNvSpPr>
              <a:spLocks noChangeArrowheads="1"/>
            </p:cNvSpPr>
            <p:nvPr/>
          </p:nvSpPr>
          <p:spPr bwMode="auto">
            <a:xfrm>
              <a:off x="3152" y="250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0" name="Oval 336"/>
            <p:cNvSpPr>
              <a:spLocks noChangeArrowheads="1"/>
            </p:cNvSpPr>
            <p:nvPr/>
          </p:nvSpPr>
          <p:spPr bwMode="auto">
            <a:xfrm>
              <a:off x="3194" y="251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1" name="Oval 337"/>
            <p:cNvSpPr>
              <a:spLocks noChangeArrowheads="1"/>
            </p:cNvSpPr>
            <p:nvPr/>
          </p:nvSpPr>
          <p:spPr bwMode="auto">
            <a:xfrm>
              <a:off x="3234" y="248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2" name="Oval 338"/>
            <p:cNvSpPr>
              <a:spLocks noChangeArrowheads="1"/>
            </p:cNvSpPr>
            <p:nvPr/>
          </p:nvSpPr>
          <p:spPr bwMode="auto">
            <a:xfrm>
              <a:off x="3238" y="251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3" name="Oval 339"/>
            <p:cNvSpPr>
              <a:spLocks noChangeArrowheads="1"/>
            </p:cNvSpPr>
            <p:nvPr/>
          </p:nvSpPr>
          <p:spPr bwMode="auto">
            <a:xfrm>
              <a:off x="3279" y="248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4" name="Oval 340"/>
            <p:cNvSpPr>
              <a:spLocks noChangeArrowheads="1"/>
            </p:cNvSpPr>
            <p:nvPr/>
          </p:nvSpPr>
          <p:spPr bwMode="auto">
            <a:xfrm>
              <a:off x="3324" y="248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5" name="Oval 341"/>
            <p:cNvSpPr>
              <a:spLocks noChangeArrowheads="1"/>
            </p:cNvSpPr>
            <p:nvPr/>
          </p:nvSpPr>
          <p:spPr bwMode="auto">
            <a:xfrm>
              <a:off x="3278" y="251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6" name="Oval 342"/>
            <p:cNvSpPr>
              <a:spLocks noChangeArrowheads="1"/>
            </p:cNvSpPr>
            <p:nvPr/>
          </p:nvSpPr>
          <p:spPr bwMode="auto">
            <a:xfrm>
              <a:off x="3320" y="251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7" name="Oval 343"/>
            <p:cNvSpPr>
              <a:spLocks noChangeArrowheads="1"/>
            </p:cNvSpPr>
            <p:nvPr/>
          </p:nvSpPr>
          <p:spPr bwMode="auto">
            <a:xfrm>
              <a:off x="3360" y="248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8" name="Oval 344"/>
            <p:cNvSpPr>
              <a:spLocks noChangeArrowheads="1"/>
            </p:cNvSpPr>
            <p:nvPr/>
          </p:nvSpPr>
          <p:spPr bwMode="auto">
            <a:xfrm>
              <a:off x="3364" y="251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79" name="Oval 345"/>
            <p:cNvSpPr>
              <a:spLocks noChangeArrowheads="1"/>
            </p:cNvSpPr>
            <p:nvPr/>
          </p:nvSpPr>
          <p:spPr bwMode="auto">
            <a:xfrm>
              <a:off x="3405" y="248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0" name="Oval 346"/>
            <p:cNvSpPr>
              <a:spLocks noChangeArrowheads="1"/>
            </p:cNvSpPr>
            <p:nvPr/>
          </p:nvSpPr>
          <p:spPr bwMode="auto">
            <a:xfrm>
              <a:off x="3450" y="248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1" name="Oval 347"/>
            <p:cNvSpPr>
              <a:spLocks noChangeArrowheads="1"/>
            </p:cNvSpPr>
            <p:nvPr/>
          </p:nvSpPr>
          <p:spPr bwMode="auto">
            <a:xfrm>
              <a:off x="3404" y="251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2" name="Oval 348"/>
            <p:cNvSpPr>
              <a:spLocks noChangeArrowheads="1"/>
            </p:cNvSpPr>
            <p:nvPr/>
          </p:nvSpPr>
          <p:spPr bwMode="auto">
            <a:xfrm>
              <a:off x="3446" y="251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3" name="Oval 349"/>
            <p:cNvSpPr>
              <a:spLocks noChangeArrowheads="1"/>
            </p:cNvSpPr>
            <p:nvPr/>
          </p:nvSpPr>
          <p:spPr bwMode="auto">
            <a:xfrm>
              <a:off x="3486" y="248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4" name="Oval 350"/>
            <p:cNvSpPr>
              <a:spLocks noChangeArrowheads="1"/>
            </p:cNvSpPr>
            <p:nvPr/>
          </p:nvSpPr>
          <p:spPr bwMode="auto">
            <a:xfrm>
              <a:off x="3490" y="251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5" name="Oval 351"/>
            <p:cNvSpPr>
              <a:spLocks noChangeArrowheads="1"/>
            </p:cNvSpPr>
            <p:nvPr/>
          </p:nvSpPr>
          <p:spPr bwMode="auto">
            <a:xfrm>
              <a:off x="2946" y="247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6" name="Oval 352"/>
            <p:cNvSpPr>
              <a:spLocks noChangeArrowheads="1"/>
            </p:cNvSpPr>
            <p:nvPr/>
          </p:nvSpPr>
          <p:spPr bwMode="auto">
            <a:xfrm>
              <a:off x="2991" y="248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7" name="Oval 353"/>
            <p:cNvSpPr>
              <a:spLocks noChangeArrowheads="1"/>
            </p:cNvSpPr>
            <p:nvPr/>
          </p:nvSpPr>
          <p:spPr bwMode="auto">
            <a:xfrm>
              <a:off x="2945" y="251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8" name="Oval 354"/>
            <p:cNvSpPr>
              <a:spLocks noChangeArrowheads="1"/>
            </p:cNvSpPr>
            <p:nvPr/>
          </p:nvSpPr>
          <p:spPr bwMode="auto">
            <a:xfrm>
              <a:off x="2987" y="251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89" name="Oval 355"/>
            <p:cNvSpPr>
              <a:spLocks noChangeArrowheads="1"/>
            </p:cNvSpPr>
            <p:nvPr/>
          </p:nvSpPr>
          <p:spPr bwMode="auto">
            <a:xfrm>
              <a:off x="3027" y="248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0" name="Oval 356"/>
            <p:cNvSpPr>
              <a:spLocks noChangeArrowheads="1"/>
            </p:cNvSpPr>
            <p:nvPr/>
          </p:nvSpPr>
          <p:spPr bwMode="auto">
            <a:xfrm>
              <a:off x="3031" y="251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1" name="Oval 357"/>
            <p:cNvSpPr>
              <a:spLocks noChangeArrowheads="1"/>
            </p:cNvSpPr>
            <p:nvPr/>
          </p:nvSpPr>
          <p:spPr bwMode="auto">
            <a:xfrm>
              <a:off x="3072" y="248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2" name="Oval 358"/>
            <p:cNvSpPr>
              <a:spLocks noChangeArrowheads="1"/>
            </p:cNvSpPr>
            <p:nvPr/>
          </p:nvSpPr>
          <p:spPr bwMode="auto">
            <a:xfrm>
              <a:off x="3117" y="248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3" name="Oval 359"/>
            <p:cNvSpPr>
              <a:spLocks noChangeArrowheads="1"/>
            </p:cNvSpPr>
            <p:nvPr/>
          </p:nvSpPr>
          <p:spPr bwMode="auto">
            <a:xfrm>
              <a:off x="3071" y="251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4" name="Oval 360"/>
            <p:cNvSpPr>
              <a:spLocks noChangeArrowheads="1"/>
            </p:cNvSpPr>
            <p:nvPr/>
          </p:nvSpPr>
          <p:spPr bwMode="auto">
            <a:xfrm>
              <a:off x="3113" y="251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5" name="Oval 361"/>
            <p:cNvSpPr>
              <a:spLocks noChangeArrowheads="1"/>
            </p:cNvSpPr>
            <p:nvPr/>
          </p:nvSpPr>
          <p:spPr bwMode="auto">
            <a:xfrm>
              <a:off x="3153" y="248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6" name="Oval 362"/>
            <p:cNvSpPr>
              <a:spLocks noChangeArrowheads="1"/>
            </p:cNvSpPr>
            <p:nvPr/>
          </p:nvSpPr>
          <p:spPr bwMode="auto">
            <a:xfrm>
              <a:off x="3157" y="251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7" name="Oval 363"/>
            <p:cNvSpPr>
              <a:spLocks noChangeArrowheads="1"/>
            </p:cNvSpPr>
            <p:nvPr/>
          </p:nvSpPr>
          <p:spPr bwMode="auto">
            <a:xfrm>
              <a:off x="3198" y="248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8" name="Oval 364"/>
            <p:cNvSpPr>
              <a:spLocks noChangeArrowheads="1"/>
            </p:cNvSpPr>
            <p:nvPr/>
          </p:nvSpPr>
          <p:spPr bwMode="auto">
            <a:xfrm>
              <a:off x="3243" y="248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99" name="Oval 365"/>
            <p:cNvSpPr>
              <a:spLocks noChangeArrowheads="1"/>
            </p:cNvSpPr>
            <p:nvPr/>
          </p:nvSpPr>
          <p:spPr bwMode="auto">
            <a:xfrm>
              <a:off x="3197" y="251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0" name="Oval 366"/>
            <p:cNvSpPr>
              <a:spLocks noChangeArrowheads="1"/>
            </p:cNvSpPr>
            <p:nvPr/>
          </p:nvSpPr>
          <p:spPr bwMode="auto">
            <a:xfrm>
              <a:off x="3239" y="251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1" name="Oval 367"/>
            <p:cNvSpPr>
              <a:spLocks noChangeArrowheads="1"/>
            </p:cNvSpPr>
            <p:nvPr/>
          </p:nvSpPr>
          <p:spPr bwMode="auto">
            <a:xfrm>
              <a:off x="3279" y="248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2" name="Oval 368"/>
            <p:cNvSpPr>
              <a:spLocks noChangeArrowheads="1"/>
            </p:cNvSpPr>
            <p:nvPr/>
          </p:nvSpPr>
          <p:spPr bwMode="auto">
            <a:xfrm>
              <a:off x="4258" y="251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3" name="Rectangle 369"/>
            <p:cNvSpPr>
              <a:spLocks noChangeArrowheads="1"/>
            </p:cNvSpPr>
            <p:nvPr/>
          </p:nvSpPr>
          <p:spPr bwMode="auto">
            <a:xfrm>
              <a:off x="2942" y="2529"/>
              <a:ext cx="1364" cy="8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4" name="Oval 370" descr="Papel carta"/>
            <p:cNvSpPr>
              <a:spLocks noChangeArrowheads="1"/>
            </p:cNvSpPr>
            <p:nvPr/>
          </p:nvSpPr>
          <p:spPr bwMode="auto">
            <a:xfrm>
              <a:off x="3515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5" name="Oval 371" descr="Papel carta"/>
            <p:cNvSpPr>
              <a:spLocks noChangeArrowheads="1"/>
            </p:cNvSpPr>
            <p:nvPr/>
          </p:nvSpPr>
          <p:spPr bwMode="auto">
            <a:xfrm>
              <a:off x="3621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06" name="Oval 372" descr="Papel carta"/>
            <p:cNvSpPr>
              <a:spLocks noChangeArrowheads="1"/>
            </p:cNvSpPr>
            <p:nvPr/>
          </p:nvSpPr>
          <p:spPr bwMode="auto">
            <a:xfrm>
              <a:off x="3424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7" name="Oval 373" descr="Papel carta"/>
            <p:cNvSpPr>
              <a:spLocks noChangeArrowheads="1"/>
            </p:cNvSpPr>
            <p:nvPr/>
          </p:nvSpPr>
          <p:spPr bwMode="auto">
            <a:xfrm>
              <a:off x="3779" y="217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08" name="Oval 374" descr="Papel carta"/>
            <p:cNvSpPr>
              <a:spLocks noChangeArrowheads="1"/>
            </p:cNvSpPr>
            <p:nvPr/>
          </p:nvSpPr>
          <p:spPr bwMode="auto">
            <a:xfrm>
              <a:off x="3824" y="217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09" name="Oval 375" descr="Papel carta"/>
            <p:cNvSpPr>
              <a:spLocks noChangeArrowheads="1"/>
            </p:cNvSpPr>
            <p:nvPr/>
          </p:nvSpPr>
          <p:spPr bwMode="auto">
            <a:xfrm>
              <a:off x="4206" y="220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10" name="Oval 376" descr="Papel carta"/>
            <p:cNvSpPr>
              <a:spLocks noChangeArrowheads="1"/>
            </p:cNvSpPr>
            <p:nvPr/>
          </p:nvSpPr>
          <p:spPr bwMode="auto">
            <a:xfrm>
              <a:off x="4081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1" name="Oval 377" descr="Papel carta"/>
            <p:cNvSpPr>
              <a:spLocks noChangeArrowheads="1"/>
            </p:cNvSpPr>
            <p:nvPr/>
          </p:nvSpPr>
          <p:spPr bwMode="auto">
            <a:xfrm>
              <a:off x="3459" y="221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2" name="Oval 378" descr="Papel carta"/>
            <p:cNvSpPr>
              <a:spLocks noChangeArrowheads="1"/>
            </p:cNvSpPr>
            <p:nvPr/>
          </p:nvSpPr>
          <p:spPr bwMode="auto">
            <a:xfrm>
              <a:off x="3504" y="221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13" name="Oval 379" descr="Papel carta"/>
            <p:cNvSpPr>
              <a:spLocks noChangeArrowheads="1"/>
            </p:cNvSpPr>
            <p:nvPr/>
          </p:nvSpPr>
          <p:spPr bwMode="auto">
            <a:xfrm>
              <a:off x="3379" y="217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4" name="Oval 380" descr="Papel carta"/>
            <p:cNvSpPr>
              <a:spLocks noChangeArrowheads="1"/>
            </p:cNvSpPr>
            <p:nvPr/>
          </p:nvSpPr>
          <p:spPr bwMode="auto">
            <a:xfrm>
              <a:off x="3662" y="222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5" name="Oval 381" descr="Papel carta"/>
            <p:cNvSpPr>
              <a:spLocks noChangeArrowheads="1"/>
            </p:cNvSpPr>
            <p:nvPr/>
          </p:nvSpPr>
          <p:spPr bwMode="auto">
            <a:xfrm>
              <a:off x="3707" y="222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16" name="Oval 382" descr="Papel carta"/>
            <p:cNvSpPr>
              <a:spLocks noChangeArrowheads="1"/>
            </p:cNvSpPr>
            <p:nvPr/>
          </p:nvSpPr>
          <p:spPr bwMode="auto">
            <a:xfrm>
              <a:off x="4089" y="226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17" name="Oval 383" descr="Papel carta"/>
            <p:cNvSpPr>
              <a:spLocks noChangeArrowheads="1"/>
            </p:cNvSpPr>
            <p:nvPr/>
          </p:nvSpPr>
          <p:spPr bwMode="auto">
            <a:xfrm>
              <a:off x="3964" y="221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8" name="Oval 384" descr="Papel carta"/>
            <p:cNvSpPr>
              <a:spLocks noChangeArrowheads="1"/>
            </p:cNvSpPr>
            <p:nvPr/>
          </p:nvSpPr>
          <p:spPr bwMode="auto">
            <a:xfrm>
              <a:off x="3232" y="220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19" name="Oval 385" descr="Papel carta"/>
            <p:cNvSpPr>
              <a:spLocks noChangeArrowheads="1"/>
            </p:cNvSpPr>
            <p:nvPr/>
          </p:nvSpPr>
          <p:spPr bwMode="auto">
            <a:xfrm>
              <a:off x="3277" y="220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20" name="Oval 386" descr="Papel carta"/>
            <p:cNvSpPr>
              <a:spLocks noChangeArrowheads="1"/>
            </p:cNvSpPr>
            <p:nvPr/>
          </p:nvSpPr>
          <p:spPr bwMode="auto">
            <a:xfrm>
              <a:off x="3152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1" name="Oval 387" descr="Papel carta"/>
            <p:cNvSpPr>
              <a:spLocks noChangeArrowheads="1"/>
            </p:cNvSpPr>
            <p:nvPr/>
          </p:nvSpPr>
          <p:spPr bwMode="auto">
            <a:xfrm>
              <a:off x="3435" y="221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2" name="Oval 388" descr="Papel carta"/>
            <p:cNvSpPr>
              <a:spLocks noChangeArrowheads="1"/>
            </p:cNvSpPr>
            <p:nvPr/>
          </p:nvSpPr>
          <p:spPr bwMode="auto">
            <a:xfrm>
              <a:off x="3606" y="220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23" name="Oval 389" descr="Papel carta"/>
            <p:cNvSpPr>
              <a:spLocks noChangeArrowheads="1"/>
            </p:cNvSpPr>
            <p:nvPr/>
          </p:nvSpPr>
          <p:spPr bwMode="auto">
            <a:xfrm>
              <a:off x="3862" y="225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24" name="Oval 390" descr="Papel carta"/>
            <p:cNvSpPr>
              <a:spLocks noChangeArrowheads="1"/>
            </p:cNvSpPr>
            <p:nvPr/>
          </p:nvSpPr>
          <p:spPr bwMode="auto">
            <a:xfrm>
              <a:off x="3737" y="220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5" name="Oval 391" descr="Papel carta"/>
            <p:cNvSpPr>
              <a:spLocks noChangeArrowheads="1"/>
            </p:cNvSpPr>
            <p:nvPr/>
          </p:nvSpPr>
          <p:spPr bwMode="auto">
            <a:xfrm>
              <a:off x="3051" y="220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6" name="Oval 392" descr="Papel carta"/>
            <p:cNvSpPr>
              <a:spLocks noChangeArrowheads="1"/>
            </p:cNvSpPr>
            <p:nvPr/>
          </p:nvSpPr>
          <p:spPr bwMode="auto">
            <a:xfrm>
              <a:off x="3833" y="220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27" name="Oval 393" descr="Papel carta"/>
            <p:cNvSpPr>
              <a:spLocks noChangeArrowheads="1"/>
            </p:cNvSpPr>
            <p:nvPr/>
          </p:nvSpPr>
          <p:spPr bwMode="auto">
            <a:xfrm>
              <a:off x="2971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8" name="Oval 394" descr="Papel carta"/>
            <p:cNvSpPr>
              <a:spLocks noChangeArrowheads="1"/>
            </p:cNvSpPr>
            <p:nvPr/>
          </p:nvSpPr>
          <p:spPr bwMode="auto">
            <a:xfrm>
              <a:off x="3198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29" name="Oval 395" descr="Papel carta"/>
            <p:cNvSpPr>
              <a:spLocks noChangeArrowheads="1"/>
            </p:cNvSpPr>
            <p:nvPr/>
          </p:nvSpPr>
          <p:spPr bwMode="auto">
            <a:xfrm>
              <a:off x="3288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30" name="Oval 396" descr="Papel carta"/>
            <p:cNvSpPr>
              <a:spLocks noChangeArrowheads="1"/>
            </p:cNvSpPr>
            <p:nvPr/>
          </p:nvSpPr>
          <p:spPr bwMode="auto">
            <a:xfrm>
              <a:off x="3107" y="220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31" name="Oval 397" descr="Papel carta"/>
            <p:cNvSpPr>
              <a:spLocks noChangeArrowheads="1"/>
            </p:cNvSpPr>
            <p:nvPr/>
          </p:nvSpPr>
          <p:spPr bwMode="auto">
            <a:xfrm>
              <a:off x="3556" y="220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2" name="Oval 398" descr="Papel carta"/>
            <p:cNvSpPr>
              <a:spLocks noChangeArrowheads="1"/>
            </p:cNvSpPr>
            <p:nvPr/>
          </p:nvSpPr>
          <p:spPr bwMode="auto">
            <a:xfrm>
              <a:off x="4014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3" name="Oval 399" descr="Papel carta"/>
            <p:cNvSpPr>
              <a:spLocks noChangeArrowheads="1"/>
            </p:cNvSpPr>
            <p:nvPr/>
          </p:nvSpPr>
          <p:spPr bwMode="auto">
            <a:xfrm>
              <a:off x="3969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34" name="Oval 400" descr="Papel carta"/>
            <p:cNvSpPr>
              <a:spLocks noChangeArrowheads="1"/>
            </p:cNvSpPr>
            <p:nvPr/>
          </p:nvSpPr>
          <p:spPr bwMode="auto">
            <a:xfrm>
              <a:off x="3651" y="220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5" name="Oval 401" descr="Papel carta"/>
            <p:cNvSpPr>
              <a:spLocks noChangeArrowheads="1"/>
            </p:cNvSpPr>
            <p:nvPr/>
          </p:nvSpPr>
          <p:spPr bwMode="auto">
            <a:xfrm>
              <a:off x="3779" y="222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6" name="Oval 402" descr="Papel carta"/>
            <p:cNvSpPr>
              <a:spLocks noChangeArrowheads="1"/>
            </p:cNvSpPr>
            <p:nvPr/>
          </p:nvSpPr>
          <p:spPr bwMode="auto">
            <a:xfrm>
              <a:off x="3923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37" name="Oval 403" descr="Papel carta"/>
            <p:cNvSpPr>
              <a:spLocks noChangeArrowheads="1"/>
            </p:cNvSpPr>
            <p:nvPr/>
          </p:nvSpPr>
          <p:spPr bwMode="auto">
            <a:xfrm>
              <a:off x="4215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38" name="Oval 404" descr="Papel carta"/>
            <p:cNvSpPr>
              <a:spLocks noChangeArrowheads="1"/>
            </p:cNvSpPr>
            <p:nvPr/>
          </p:nvSpPr>
          <p:spPr bwMode="auto">
            <a:xfrm>
              <a:off x="3742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39" name="Oval 405" descr="Papel carta"/>
            <p:cNvSpPr>
              <a:spLocks noChangeArrowheads="1"/>
            </p:cNvSpPr>
            <p:nvPr/>
          </p:nvSpPr>
          <p:spPr bwMode="auto">
            <a:xfrm>
              <a:off x="3958" y="221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0" name="Oval 406" descr="Papel carta"/>
            <p:cNvSpPr>
              <a:spLocks noChangeArrowheads="1"/>
            </p:cNvSpPr>
            <p:nvPr/>
          </p:nvSpPr>
          <p:spPr bwMode="auto">
            <a:xfrm>
              <a:off x="4003" y="221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41" name="Oval 407" descr="Papel carta"/>
            <p:cNvSpPr>
              <a:spLocks noChangeArrowheads="1"/>
            </p:cNvSpPr>
            <p:nvPr/>
          </p:nvSpPr>
          <p:spPr bwMode="auto">
            <a:xfrm>
              <a:off x="3878" y="217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2" name="Oval 408" descr="Papel carta"/>
            <p:cNvSpPr>
              <a:spLocks noChangeArrowheads="1"/>
            </p:cNvSpPr>
            <p:nvPr/>
          </p:nvSpPr>
          <p:spPr bwMode="auto">
            <a:xfrm>
              <a:off x="4161" y="222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3" name="Oval 409" descr="Papel carta"/>
            <p:cNvSpPr>
              <a:spLocks noChangeArrowheads="1"/>
            </p:cNvSpPr>
            <p:nvPr/>
          </p:nvSpPr>
          <p:spPr bwMode="auto">
            <a:xfrm>
              <a:off x="4059" y="220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44" name="Oval 410" descr="Papel carta"/>
            <p:cNvSpPr>
              <a:spLocks noChangeArrowheads="1"/>
            </p:cNvSpPr>
            <p:nvPr/>
          </p:nvSpPr>
          <p:spPr bwMode="auto">
            <a:xfrm>
              <a:off x="3470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sp>
          <p:nvSpPr>
            <p:cNvPr id="345" name="Oval 411" descr="Papel carta"/>
            <p:cNvSpPr>
              <a:spLocks noChangeArrowheads="1"/>
            </p:cNvSpPr>
            <p:nvPr/>
          </p:nvSpPr>
          <p:spPr bwMode="auto">
            <a:xfrm>
              <a:off x="4150" y="216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6" name="Oval 412" descr="Papel carta"/>
            <p:cNvSpPr>
              <a:spLocks noChangeArrowheads="1"/>
            </p:cNvSpPr>
            <p:nvPr/>
          </p:nvSpPr>
          <p:spPr bwMode="auto">
            <a:xfrm rot="10800000">
              <a:off x="4231" y="331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7" name="Oval 413" descr="Papel bouquet"/>
            <p:cNvSpPr>
              <a:spLocks noChangeArrowheads="1"/>
            </p:cNvSpPr>
            <p:nvPr/>
          </p:nvSpPr>
          <p:spPr bwMode="auto">
            <a:xfrm rot="10800000">
              <a:off x="4025" y="323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348" name="Oval 414"/>
            <p:cNvSpPr>
              <a:spLocks noChangeArrowheads="1"/>
            </p:cNvSpPr>
            <p:nvPr/>
          </p:nvSpPr>
          <p:spPr bwMode="auto">
            <a:xfrm rot="10800000">
              <a:off x="4258" y="316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49" name="Oval 415" descr="Papel carta"/>
            <p:cNvSpPr>
              <a:spLocks noChangeArrowheads="1"/>
            </p:cNvSpPr>
            <p:nvPr/>
          </p:nvSpPr>
          <p:spPr bwMode="auto">
            <a:xfrm rot="10800000">
              <a:off x="4186" y="332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0" name="Oval 416" descr="Papel carta"/>
            <p:cNvSpPr>
              <a:spLocks noChangeArrowheads="1"/>
            </p:cNvSpPr>
            <p:nvPr/>
          </p:nvSpPr>
          <p:spPr bwMode="auto">
            <a:xfrm rot="10800000">
              <a:off x="4111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1" name="Oval 417" descr="Papel carta"/>
            <p:cNvSpPr>
              <a:spLocks noChangeArrowheads="1"/>
            </p:cNvSpPr>
            <p:nvPr/>
          </p:nvSpPr>
          <p:spPr bwMode="auto">
            <a:xfrm rot="10800000">
              <a:off x="4186" y="328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2" name="Oval 418" descr="Papel carta"/>
            <p:cNvSpPr>
              <a:spLocks noChangeArrowheads="1"/>
            </p:cNvSpPr>
            <p:nvPr/>
          </p:nvSpPr>
          <p:spPr bwMode="auto">
            <a:xfrm rot="10800000">
              <a:off x="4109" y="328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3" name="Oval 419" descr="Papel carta"/>
            <p:cNvSpPr>
              <a:spLocks noChangeArrowheads="1"/>
            </p:cNvSpPr>
            <p:nvPr/>
          </p:nvSpPr>
          <p:spPr bwMode="auto">
            <a:xfrm rot="10800000">
              <a:off x="4065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354" name="Oval 420" descr="Papel carta"/>
            <p:cNvSpPr>
              <a:spLocks noChangeArrowheads="1"/>
            </p:cNvSpPr>
            <p:nvPr/>
          </p:nvSpPr>
          <p:spPr bwMode="auto">
            <a:xfrm rot="10800000">
              <a:off x="4195" y="338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5" name="Oval 421" descr="Papel carta"/>
            <p:cNvSpPr>
              <a:spLocks noChangeArrowheads="1"/>
            </p:cNvSpPr>
            <p:nvPr/>
          </p:nvSpPr>
          <p:spPr bwMode="auto">
            <a:xfrm rot="10800000">
              <a:off x="4027" y="330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6" name="Oval 422" descr="Papel carta"/>
            <p:cNvSpPr>
              <a:spLocks noChangeArrowheads="1"/>
            </p:cNvSpPr>
            <p:nvPr/>
          </p:nvSpPr>
          <p:spPr bwMode="auto">
            <a:xfrm rot="10800000">
              <a:off x="3982" y="331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7" name="Oval 423" descr="Papel carta"/>
            <p:cNvSpPr>
              <a:spLocks noChangeArrowheads="1"/>
            </p:cNvSpPr>
            <p:nvPr/>
          </p:nvSpPr>
          <p:spPr bwMode="auto">
            <a:xfrm rot="10800000">
              <a:off x="3936" y="339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8" name="Oval 424" descr="Papel carta"/>
            <p:cNvSpPr>
              <a:spLocks noChangeArrowheads="1"/>
            </p:cNvSpPr>
            <p:nvPr/>
          </p:nvSpPr>
          <p:spPr bwMode="auto">
            <a:xfrm rot="10800000">
              <a:off x="3982" y="327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59" name="Oval 425" descr="Papel carta"/>
            <p:cNvSpPr>
              <a:spLocks noChangeArrowheads="1"/>
            </p:cNvSpPr>
            <p:nvPr/>
          </p:nvSpPr>
          <p:spPr bwMode="auto">
            <a:xfrm rot="10800000">
              <a:off x="3905" y="327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0" name="Oval 426" descr="Papel carta"/>
            <p:cNvSpPr>
              <a:spLocks noChangeArrowheads="1"/>
            </p:cNvSpPr>
            <p:nvPr/>
          </p:nvSpPr>
          <p:spPr bwMode="auto">
            <a:xfrm rot="10800000">
              <a:off x="3837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361" name="Oval 427" descr="Papel carta"/>
            <p:cNvSpPr>
              <a:spLocks noChangeArrowheads="1"/>
            </p:cNvSpPr>
            <p:nvPr/>
          </p:nvSpPr>
          <p:spPr bwMode="auto">
            <a:xfrm rot="10800000">
              <a:off x="4026" y="3351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2" name="Oval 428" descr="Papel carta"/>
            <p:cNvSpPr>
              <a:spLocks noChangeArrowheads="1"/>
            </p:cNvSpPr>
            <p:nvPr/>
          </p:nvSpPr>
          <p:spPr bwMode="auto">
            <a:xfrm rot="10800000">
              <a:off x="3827" y="326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3" name="Oval 429" descr="Papel carta"/>
            <p:cNvSpPr>
              <a:spLocks noChangeArrowheads="1"/>
            </p:cNvSpPr>
            <p:nvPr/>
          </p:nvSpPr>
          <p:spPr bwMode="auto">
            <a:xfrm rot="10800000">
              <a:off x="3782" y="328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4" name="Oval 430" descr="Papel carta"/>
            <p:cNvSpPr>
              <a:spLocks noChangeArrowheads="1"/>
            </p:cNvSpPr>
            <p:nvPr/>
          </p:nvSpPr>
          <p:spPr bwMode="auto">
            <a:xfrm rot="10800000">
              <a:off x="3736" y="328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5" name="Oval 431" descr="Papel carta"/>
            <p:cNvSpPr>
              <a:spLocks noChangeArrowheads="1"/>
            </p:cNvSpPr>
            <p:nvPr/>
          </p:nvSpPr>
          <p:spPr bwMode="auto">
            <a:xfrm rot="10800000">
              <a:off x="3782" y="323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6" name="Oval 432" descr="Papel carta"/>
            <p:cNvSpPr>
              <a:spLocks noChangeArrowheads="1"/>
            </p:cNvSpPr>
            <p:nvPr/>
          </p:nvSpPr>
          <p:spPr bwMode="auto">
            <a:xfrm rot="10800000">
              <a:off x="3705" y="323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7" name="Oval 433" descr="Papel carta"/>
            <p:cNvSpPr>
              <a:spLocks noChangeArrowheads="1"/>
            </p:cNvSpPr>
            <p:nvPr/>
          </p:nvSpPr>
          <p:spPr bwMode="auto">
            <a:xfrm rot="10800000">
              <a:off x="3691" y="328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368" name="Oval 434" descr="Papel carta"/>
            <p:cNvSpPr>
              <a:spLocks noChangeArrowheads="1"/>
            </p:cNvSpPr>
            <p:nvPr/>
          </p:nvSpPr>
          <p:spPr bwMode="auto">
            <a:xfrm rot="10800000">
              <a:off x="3816" y="332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9" name="Oval 435" descr="Papel carta"/>
            <p:cNvSpPr>
              <a:spLocks noChangeArrowheads="1"/>
            </p:cNvSpPr>
            <p:nvPr/>
          </p:nvSpPr>
          <p:spPr bwMode="auto">
            <a:xfrm rot="10800000">
              <a:off x="3645" y="326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0" name="Oval 436" descr="Papel carta"/>
            <p:cNvSpPr>
              <a:spLocks noChangeArrowheads="1"/>
            </p:cNvSpPr>
            <p:nvPr/>
          </p:nvSpPr>
          <p:spPr bwMode="auto">
            <a:xfrm rot="10800000">
              <a:off x="3600" y="328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1" name="Oval 437" descr="Papel carta"/>
            <p:cNvSpPr>
              <a:spLocks noChangeArrowheads="1"/>
            </p:cNvSpPr>
            <p:nvPr/>
          </p:nvSpPr>
          <p:spPr bwMode="auto">
            <a:xfrm rot="10800000">
              <a:off x="3554" y="328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2" name="Oval 438" descr="Papel carta"/>
            <p:cNvSpPr>
              <a:spLocks noChangeArrowheads="1"/>
            </p:cNvSpPr>
            <p:nvPr/>
          </p:nvSpPr>
          <p:spPr bwMode="auto">
            <a:xfrm rot="10800000">
              <a:off x="3600" y="323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3" name="Oval 439" descr="Papel carta"/>
            <p:cNvSpPr>
              <a:spLocks noChangeArrowheads="1"/>
            </p:cNvSpPr>
            <p:nvPr/>
          </p:nvSpPr>
          <p:spPr bwMode="auto">
            <a:xfrm rot="10800000">
              <a:off x="3523" y="323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4" name="Oval 440" descr="Papel carta"/>
            <p:cNvSpPr>
              <a:spLocks noChangeArrowheads="1"/>
            </p:cNvSpPr>
            <p:nvPr/>
          </p:nvSpPr>
          <p:spPr bwMode="auto">
            <a:xfrm rot="10800000">
              <a:off x="3509" y="336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375" name="Oval 441" descr="Papel carta"/>
            <p:cNvSpPr>
              <a:spLocks noChangeArrowheads="1"/>
            </p:cNvSpPr>
            <p:nvPr/>
          </p:nvSpPr>
          <p:spPr bwMode="auto">
            <a:xfrm rot="10800000">
              <a:off x="3611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6" name="Oval 442" descr="Papel carta"/>
            <p:cNvSpPr>
              <a:spLocks noChangeArrowheads="1"/>
            </p:cNvSpPr>
            <p:nvPr/>
          </p:nvSpPr>
          <p:spPr bwMode="auto">
            <a:xfrm rot="10800000">
              <a:off x="3450" y="325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7" name="Oval 443" descr="Papel carta"/>
            <p:cNvSpPr>
              <a:spLocks noChangeArrowheads="1"/>
            </p:cNvSpPr>
            <p:nvPr/>
          </p:nvSpPr>
          <p:spPr bwMode="auto">
            <a:xfrm rot="10800000">
              <a:off x="3405" y="326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8" name="Oval 444" descr="Papel carta"/>
            <p:cNvSpPr>
              <a:spLocks noChangeArrowheads="1"/>
            </p:cNvSpPr>
            <p:nvPr/>
          </p:nvSpPr>
          <p:spPr bwMode="auto">
            <a:xfrm rot="10800000">
              <a:off x="3359" y="326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9" name="Oval 445" descr="Papel carta"/>
            <p:cNvSpPr>
              <a:spLocks noChangeArrowheads="1"/>
            </p:cNvSpPr>
            <p:nvPr/>
          </p:nvSpPr>
          <p:spPr bwMode="auto">
            <a:xfrm rot="10800000">
              <a:off x="3405" y="322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0" name="Oval 446" descr="Papel carta"/>
            <p:cNvSpPr>
              <a:spLocks noChangeArrowheads="1"/>
            </p:cNvSpPr>
            <p:nvPr/>
          </p:nvSpPr>
          <p:spPr bwMode="auto">
            <a:xfrm rot="10800000">
              <a:off x="3328" y="322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1" name="Oval 447" descr="Papel carta"/>
            <p:cNvSpPr>
              <a:spLocks noChangeArrowheads="1"/>
            </p:cNvSpPr>
            <p:nvPr/>
          </p:nvSpPr>
          <p:spPr bwMode="auto">
            <a:xfrm rot="10800000">
              <a:off x="3314" y="326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382" name="Oval 448" descr="Papel carta"/>
            <p:cNvSpPr>
              <a:spLocks noChangeArrowheads="1"/>
            </p:cNvSpPr>
            <p:nvPr/>
          </p:nvSpPr>
          <p:spPr bwMode="auto">
            <a:xfrm rot="10800000">
              <a:off x="3439" y="331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3" name="Oval 449" descr="Papel carta"/>
            <p:cNvSpPr>
              <a:spLocks noChangeArrowheads="1"/>
            </p:cNvSpPr>
            <p:nvPr/>
          </p:nvSpPr>
          <p:spPr bwMode="auto">
            <a:xfrm rot="10800000">
              <a:off x="3261" y="3256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4" name="Oval 450" descr="Papel carta"/>
            <p:cNvSpPr>
              <a:spLocks noChangeArrowheads="1"/>
            </p:cNvSpPr>
            <p:nvPr/>
          </p:nvSpPr>
          <p:spPr bwMode="auto">
            <a:xfrm rot="10800000">
              <a:off x="3216" y="326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5" name="Oval 451" descr="Papel carta"/>
            <p:cNvSpPr>
              <a:spLocks noChangeArrowheads="1"/>
            </p:cNvSpPr>
            <p:nvPr/>
          </p:nvSpPr>
          <p:spPr bwMode="auto">
            <a:xfrm rot="10800000">
              <a:off x="3170" y="326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6" name="Oval 452" descr="Papel carta"/>
            <p:cNvSpPr>
              <a:spLocks noChangeArrowheads="1"/>
            </p:cNvSpPr>
            <p:nvPr/>
          </p:nvSpPr>
          <p:spPr bwMode="auto">
            <a:xfrm rot="10800000">
              <a:off x="3216" y="322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7" name="Oval 453" descr="Papel carta"/>
            <p:cNvSpPr>
              <a:spLocks noChangeArrowheads="1"/>
            </p:cNvSpPr>
            <p:nvPr/>
          </p:nvSpPr>
          <p:spPr bwMode="auto">
            <a:xfrm rot="10800000">
              <a:off x="3139" y="322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8" name="Oval 454" descr="Papel carta"/>
            <p:cNvSpPr>
              <a:spLocks noChangeArrowheads="1"/>
            </p:cNvSpPr>
            <p:nvPr/>
          </p:nvSpPr>
          <p:spPr bwMode="auto">
            <a:xfrm rot="10800000">
              <a:off x="3125" y="326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389" name="Oval 455" descr="Papel carta"/>
            <p:cNvSpPr>
              <a:spLocks noChangeArrowheads="1"/>
            </p:cNvSpPr>
            <p:nvPr/>
          </p:nvSpPr>
          <p:spPr bwMode="auto">
            <a:xfrm rot="10800000">
              <a:off x="3250" y="331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0" name="Oval 456" descr="Papel carta"/>
            <p:cNvSpPr>
              <a:spLocks noChangeArrowheads="1"/>
            </p:cNvSpPr>
            <p:nvPr/>
          </p:nvSpPr>
          <p:spPr bwMode="auto">
            <a:xfrm rot="10800000">
              <a:off x="3079" y="326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1" name="Oval 457" descr="Papel carta"/>
            <p:cNvSpPr>
              <a:spLocks noChangeArrowheads="1"/>
            </p:cNvSpPr>
            <p:nvPr/>
          </p:nvSpPr>
          <p:spPr bwMode="auto">
            <a:xfrm rot="10800000">
              <a:off x="3034" y="3276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2" name="Oval 458" descr="Papel carta"/>
            <p:cNvSpPr>
              <a:spLocks noChangeArrowheads="1"/>
            </p:cNvSpPr>
            <p:nvPr/>
          </p:nvSpPr>
          <p:spPr bwMode="auto">
            <a:xfrm rot="10800000">
              <a:off x="2988" y="3276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3" name="Oval 459" descr="Papel carta"/>
            <p:cNvSpPr>
              <a:spLocks noChangeArrowheads="1"/>
            </p:cNvSpPr>
            <p:nvPr/>
          </p:nvSpPr>
          <p:spPr bwMode="auto">
            <a:xfrm rot="10800000">
              <a:off x="3034" y="3231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4" name="Oval 460" descr="Papel carta"/>
            <p:cNvSpPr>
              <a:spLocks noChangeArrowheads="1"/>
            </p:cNvSpPr>
            <p:nvPr/>
          </p:nvSpPr>
          <p:spPr bwMode="auto">
            <a:xfrm rot="10800000">
              <a:off x="2957" y="3231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5" name="Oval 461" descr="Papel carta"/>
            <p:cNvSpPr>
              <a:spLocks noChangeArrowheads="1"/>
            </p:cNvSpPr>
            <p:nvPr/>
          </p:nvSpPr>
          <p:spPr bwMode="auto">
            <a:xfrm rot="10800000">
              <a:off x="2943" y="3276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396" name="Oval 462" descr="Papel carta"/>
            <p:cNvSpPr>
              <a:spLocks noChangeArrowheads="1"/>
            </p:cNvSpPr>
            <p:nvPr/>
          </p:nvSpPr>
          <p:spPr bwMode="auto">
            <a:xfrm rot="10800000">
              <a:off x="3068" y="3321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7" name="Oval 463" descr="Papel bouquet"/>
            <p:cNvSpPr>
              <a:spLocks noChangeArrowheads="1"/>
            </p:cNvSpPr>
            <p:nvPr/>
          </p:nvSpPr>
          <p:spPr bwMode="auto">
            <a:xfrm rot="10800000">
              <a:off x="3980" y="323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398" name="Oval 464" descr="Papel bouquet"/>
            <p:cNvSpPr>
              <a:spLocks noChangeArrowheads="1"/>
            </p:cNvSpPr>
            <p:nvPr/>
          </p:nvSpPr>
          <p:spPr bwMode="auto">
            <a:xfrm rot="10800000">
              <a:off x="4005" y="3184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399" name="Oval 465" descr="Papel bouquet"/>
            <p:cNvSpPr>
              <a:spLocks noChangeArrowheads="1"/>
            </p:cNvSpPr>
            <p:nvPr/>
          </p:nvSpPr>
          <p:spPr bwMode="auto">
            <a:xfrm rot="10800000">
              <a:off x="3939" y="318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00" name="Oval 466" descr="Papel bouquet"/>
            <p:cNvSpPr>
              <a:spLocks noChangeArrowheads="1"/>
            </p:cNvSpPr>
            <p:nvPr/>
          </p:nvSpPr>
          <p:spPr bwMode="auto">
            <a:xfrm rot="10800000">
              <a:off x="4033" y="319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01" name="Oval 467" descr="Papel bouquet"/>
            <p:cNvSpPr>
              <a:spLocks noChangeArrowheads="1"/>
            </p:cNvSpPr>
            <p:nvPr/>
          </p:nvSpPr>
          <p:spPr bwMode="auto">
            <a:xfrm rot="10800000">
              <a:off x="3925" y="323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02" name="Oval 468" descr="Papel bouquet"/>
            <p:cNvSpPr>
              <a:spLocks noChangeArrowheads="1"/>
            </p:cNvSpPr>
            <p:nvPr/>
          </p:nvSpPr>
          <p:spPr bwMode="auto">
            <a:xfrm rot="10800000">
              <a:off x="3877" y="3188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03" name="Oval 469" descr="Papel bouquet"/>
            <p:cNvSpPr>
              <a:spLocks noChangeArrowheads="1"/>
            </p:cNvSpPr>
            <p:nvPr/>
          </p:nvSpPr>
          <p:spPr bwMode="auto">
            <a:xfrm rot="10800000">
              <a:off x="3869" y="323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04" name="Oval 470" descr="Papel bouquet"/>
            <p:cNvSpPr>
              <a:spLocks noChangeArrowheads="1"/>
            </p:cNvSpPr>
            <p:nvPr/>
          </p:nvSpPr>
          <p:spPr bwMode="auto">
            <a:xfrm rot="10800000">
              <a:off x="4247" y="3234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05" name="Oval 471" descr="Papel bouquet"/>
            <p:cNvSpPr>
              <a:spLocks noChangeArrowheads="1"/>
            </p:cNvSpPr>
            <p:nvPr/>
          </p:nvSpPr>
          <p:spPr bwMode="auto">
            <a:xfrm rot="10800000">
              <a:off x="4202" y="3234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06" name="Oval 472" descr="Papel bouquet"/>
            <p:cNvSpPr>
              <a:spLocks noChangeArrowheads="1"/>
            </p:cNvSpPr>
            <p:nvPr/>
          </p:nvSpPr>
          <p:spPr bwMode="auto">
            <a:xfrm rot="10800000">
              <a:off x="4227" y="3188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07" name="Oval 473" descr="Papel bouquet"/>
            <p:cNvSpPr>
              <a:spLocks noChangeArrowheads="1"/>
            </p:cNvSpPr>
            <p:nvPr/>
          </p:nvSpPr>
          <p:spPr bwMode="auto">
            <a:xfrm rot="10800000">
              <a:off x="4161" y="319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08" name="Oval 474" descr="Papel bouquet"/>
            <p:cNvSpPr>
              <a:spLocks noChangeArrowheads="1"/>
            </p:cNvSpPr>
            <p:nvPr/>
          </p:nvSpPr>
          <p:spPr bwMode="auto">
            <a:xfrm rot="10800000">
              <a:off x="4147" y="3234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09" name="Oval 475" descr="Papel bouquet"/>
            <p:cNvSpPr>
              <a:spLocks noChangeArrowheads="1"/>
            </p:cNvSpPr>
            <p:nvPr/>
          </p:nvSpPr>
          <p:spPr bwMode="auto">
            <a:xfrm rot="10800000">
              <a:off x="4099" y="3192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10" name="Oval 476" descr="Papel bouquet"/>
            <p:cNvSpPr>
              <a:spLocks noChangeArrowheads="1"/>
            </p:cNvSpPr>
            <p:nvPr/>
          </p:nvSpPr>
          <p:spPr bwMode="auto">
            <a:xfrm rot="10800000">
              <a:off x="4091" y="3234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11" name="Oval 477" descr="Papel bouquet"/>
            <p:cNvSpPr>
              <a:spLocks noChangeArrowheads="1"/>
            </p:cNvSpPr>
            <p:nvPr/>
          </p:nvSpPr>
          <p:spPr bwMode="auto">
            <a:xfrm rot="10800000">
              <a:off x="3830" y="323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12" name="Oval 478" descr="Papel bouquet"/>
            <p:cNvSpPr>
              <a:spLocks noChangeArrowheads="1"/>
            </p:cNvSpPr>
            <p:nvPr/>
          </p:nvSpPr>
          <p:spPr bwMode="auto">
            <a:xfrm rot="10800000">
              <a:off x="3785" y="323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13" name="Oval 479" descr="Papel bouquet"/>
            <p:cNvSpPr>
              <a:spLocks noChangeArrowheads="1"/>
            </p:cNvSpPr>
            <p:nvPr/>
          </p:nvSpPr>
          <p:spPr bwMode="auto">
            <a:xfrm rot="10800000">
              <a:off x="3810" y="318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14" name="Oval 480" descr="Papel bouquet"/>
            <p:cNvSpPr>
              <a:spLocks noChangeArrowheads="1"/>
            </p:cNvSpPr>
            <p:nvPr/>
          </p:nvSpPr>
          <p:spPr bwMode="auto">
            <a:xfrm rot="10800000">
              <a:off x="3744" y="3189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15" name="Oval 481" descr="Papel bouquet"/>
            <p:cNvSpPr>
              <a:spLocks noChangeArrowheads="1"/>
            </p:cNvSpPr>
            <p:nvPr/>
          </p:nvSpPr>
          <p:spPr bwMode="auto">
            <a:xfrm rot="10800000">
              <a:off x="3730" y="323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16" name="Oval 482" descr="Papel bouquet"/>
            <p:cNvSpPr>
              <a:spLocks noChangeArrowheads="1"/>
            </p:cNvSpPr>
            <p:nvPr/>
          </p:nvSpPr>
          <p:spPr bwMode="auto">
            <a:xfrm rot="10800000">
              <a:off x="3682" y="3191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17" name="Oval 483" descr="Papel bouquet"/>
            <p:cNvSpPr>
              <a:spLocks noChangeArrowheads="1"/>
            </p:cNvSpPr>
            <p:nvPr/>
          </p:nvSpPr>
          <p:spPr bwMode="auto">
            <a:xfrm rot="10800000">
              <a:off x="3674" y="323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18" name="Oval 484" descr="Papel bouquet"/>
            <p:cNvSpPr>
              <a:spLocks noChangeArrowheads="1"/>
            </p:cNvSpPr>
            <p:nvPr/>
          </p:nvSpPr>
          <p:spPr bwMode="auto">
            <a:xfrm rot="10800000">
              <a:off x="3631" y="323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19" name="Oval 485" descr="Papel bouquet"/>
            <p:cNvSpPr>
              <a:spLocks noChangeArrowheads="1"/>
            </p:cNvSpPr>
            <p:nvPr/>
          </p:nvSpPr>
          <p:spPr bwMode="auto">
            <a:xfrm rot="10800000">
              <a:off x="3586" y="323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20" name="Oval 486" descr="Papel bouquet"/>
            <p:cNvSpPr>
              <a:spLocks noChangeArrowheads="1"/>
            </p:cNvSpPr>
            <p:nvPr/>
          </p:nvSpPr>
          <p:spPr bwMode="auto">
            <a:xfrm rot="10800000">
              <a:off x="3611" y="3184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21" name="Oval 487" descr="Papel bouquet"/>
            <p:cNvSpPr>
              <a:spLocks noChangeArrowheads="1"/>
            </p:cNvSpPr>
            <p:nvPr/>
          </p:nvSpPr>
          <p:spPr bwMode="auto">
            <a:xfrm rot="10800000">
              <a:off x="3545" y="3186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22" name="Oval 488" descr="Papel bouquet"/>
            <p:cNvSpPr>
              <a:spLocks noChangeArrowheads="1"/>
            </p:cNvSpPr>
            <p:nvPr/>
          </p:nvSpPr>
          <p:spPr bwMode="auto">
            <a:xfrm rot="10800000">
              <a:off x="3531" y="323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23" name="Oval 489" descr="Papel bouquet"/>
            <p:cNvSpPr>
              <a:spLocks noChangeArrowheads="1"/>
            </p:cNvSpPr>
            <p:nvPr/>
          </p:nvSpPr>
          <p:spPr bwMode="auto">
            <a:xfrm rot="10800000">
              <a:off x="3483" y="3188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24" name="Oval 490" descr="Papel bouquet"/>
            <p:cNvSpPr>
              <a:spLocks noChangeArrowheads="1"/>
            </p:cNvSpPr>
            <p:nvPr/>
          </p:nvSpPr>
          <p:spPr bwMode="auto">
            <a:xfrm rot="10800000">
              <a:off x="3475" y="323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25" name="Oval 491" descr="Papel bouquet"/>
            <p:cNvSpPr>
              <a:spLocks noChangeArrowheads="1"/>
            </p:cNvSpPr>
            <p:nvPr/>
          </p:nvSpPr>
          <p:spPr bwMode="auto">
            <a:xfrm rot="10800000">
              <a:off x="3443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26" name="Oval 492" descr="Papel bouquet"/>
            <p:cNvSpPr>
              <a:spLocks noChangeArrowheads="1"/>
            </p:cNvSpPr>
            <p:nvPr/>
          </p:nvSpPr>
          <p:spPr bwMode="auto">
            <a:xfrm rot="10800000">
              <a:off x="3398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27" name="Oval 493" descr="Papel bouquet"/>
            <p:cNvSpPr>
              <a:spLocks noChangeArrowheads="1"/>
            </p:cNvSpPr>
            <p:nvPr/>
          </p:nvSpPr>
          <p:spPr bwMode="auto">
            <a:xfrm rot="10800000">
              <a:off x="3423" y="3161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28" name="Oval 494" descr="Papel bouquet"/>
            <p:cNvSpPr>
              <a:spLocks noChangeArrowheads="1"/>
            </p:cNvSpPr>
            <p:nvPr/>
          </p:nvSpPr>
          <p:spPr bwMode="auto">
            <a:xfrm rot="10800000">
              <a:off x="3357" y="316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29" name="Oval 495" descr="Papel bouquet"/>
            <p:cNvSpPr>
              <a:spLocks noChangeArrowheads="1"/>
            </p:cNvSpPr>
            <p:nvPr/>
          </p:nvSpPr>
          <p:spPr bwMode="auto">
            <a:xfrm rot="10800000">
              <a:off x="3343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30" name="Oval 496" descr="Papel bouquet"/>
            <p:cNvSpPr>
              <a:spLocks noChangeArrowheads="1"/>
            </p:cNvSpPr>
            <p:nvPr/>
          </p:nvSpPr>
          <p:spPr bwMode="auto">
            <a:xfrm rot="10800000">
              <a:off x="3295" y="3165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31" name="Oval 497" descr="Papel bouquet"/>
            <p:cNvSpPr>
              <a:spLocks noChangeArrowheads="1"/>
            </p:cNvSpPr>
            <p:nvPr/>
          </p:nvSpPr>
          <p:spPr bwMode="auto">
            <a:xfrm rot="10800000">
              <a:off x="3287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32" name="Oval 498" descr="Papel bouquet"/>
            <p:cNvSpPr>
              <a:spLocks noChangeArrowheads="1"/>
            </p:cNvSpPr>
            <p:nvPr/>
          </p:nvSpPr>
          <p:spPr bwMode="auto">
            <a:xfrm rot="10800000">
              <a:off x="3216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33" name="Oval 499" descr="Papel bouquet"/>
            <p:cNvSpPr>
              <a:spLocks noChangeArrowheads="1"/>
            </p:cNvSpPr>
            <p:nvPr/>
          </p:nvSpPr>
          <p:spPr bwMode="auto">
            <a:xfrm rot="10800000">
              <a:off x="3171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34" name="Oval 500" descr="Papel bouquet"/>
            <p:cNvSpPr>
              <a:spLocks noChangeArrowheads="1"/>
            </p:cNvSpPr>
            <p:nvPr/>
          </p:nvSpPr>
          <p:spPr bwMode="auto">
            <a:xfrm rot="10800000">
              <a:off x="3196" y="3161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35" name="Oval 501" descr="Papel bouquet"/>
            <p:cNvSpPr>
              <a:spLocks noChangeArrowheads="1"/>
            </p:cNvSpPr>
            <p:nvPr/>
          </p:nvSpPr>
          <p:spPr bwMode="auto">
            <a:xfrm rot="10800000">
              <a:off x="3130" y="316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36" name="Oval 502" descr="Papel bouquet"/>
            <p:cNvSpPr>
              <a:spLocks noChangeArrowheads="1"/>
            </p:cNvSpPr>
            <p:nvPr/>
          </p:nvSpPr>
          <p:spPr bwMode="auto">
            <a:xfrm rot="10800000">
              <a:off x="3116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37" name="Oval 503" descr="Papel bouquet"/>
            <p:cNvSpPr>
              <a:spLocks noChangeArrowheads="1"/>
            </p:cNvSpPr>
            <p:nvPr/>
          </p:nvSpPr>
          <p:spPr bwMode="auto">
            <a:xfrm rot="10800000">
              <a:off x="3068" y="3165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38" name="Oval 504" descr="Papel bouquet"/>
            <p:cNvSpPr>
              <a:spLocks noChangeArrowheads="1"/>
            </p:cNvSpPr>
            <p:nvPr/>
          </p:nvSpPr>
          <p:spPr bwMode="auto">
            <a:xfrm rot="10800000">
              <a:off x="3060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39" name="Oval 505" descr="Papel bouquet"/>
            <p:cNvSpPr>
              <a:spLocks noChangeArrowheads="1"/>
            </p:cNvSpPr>
            <p:nvPr/>
          </p:nvSpPr>
          <p:spPr bwMode="auto">
            <a:xfrm rot="10800000">
              <a:off x="3098" y="3209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40" name="Oval 506" descr="Papel bouquet"/>
            <p:cNvSpPr>
              <a:spLocks noChangeArrowheads="1"/>
            </p:cNvSpPr>
            <p:nvPr/>
          </p:nvSpPr>
          <p:spPr bwMode="auto">
            <a:xfrm rot="10800000">
              <a:off x="3053" y="3209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41" name="Oval 507" descr="Papel bouquet"/>
            <p:cNvSpPr>
              <a:spLocks noChangeArrowheads="1"/>
            </p:cNvSpPr>
            <p:nvPr/>
          </p:nvSpPr>
          <p:spPr bwMode="auto">
            <a:xfrm rot="10800000">
              <a:off x="3078" y="316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42" name="Oval 508" descr="Papel bouquet"/>
            <p:cNvSpPr>
              <a:spLocks noChangeArrowheads="1"/>
            </p:cNvSpPr>
            <p:nvPr/>
          </p:nvSpPr>
          <p:spPr bwMode="auto">
            <a:xfrm rot="10800000">
              <a:off x="3012" y="3165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43" name="Oval 509" descr="Papel bouquet"/>
            <p:cNvSpPr>
              <a:spLocks noChangeArrowheads="1"/>
            </p:cNvSpPr>
            <p:nvPr/>
          </p:nvSpPr>
          <p:spPr bwMode="auto">
            <a:xfrm rot="10800000">
              <a:off x="2998" y="3209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44" name="Oval 510" descr="Papel bouquet"/>
            <p:cNvSpPr>
              <a:spLocks noChangeArrowheads="1"/>
            </p:cNvSpPr>
            <p:nvPr/>
          </p:nvSpPr>
          <p:spPr bwMode="auto">
            <a:xfrm rot="10800000">
              <a:off x="2950" y="316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45" name="Oval 511" descr="Papel bouquet"/>
            <p:cNvSpPr>
              <a:spLocks noChangeArrowheads="1"/>
            </p:cNvSpPr>
            <p:nvPr/>
          </p:nvSpPr>
          <p:spPr bwMode="auto">
            <a:xfrm rot="10800000">
              <a:off x="2942" y="3209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46" name="Oval 512" descr="Papel bouquet"/>
            <p:cNvSpPr>
              <a:spLocks noChangeArrowheads="1"/>
            </p:cNvSpPr>
            <p:nvPr/>
          </p:nvSpPr>
          <p:spPr bwMode="auto">
            <a:xfrm rot="10800000">
              <a:off x="3301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47" name="Oval 513" descr="Papel bouquet"/>
            <p:cNvSpPr>
              <a:spLocks noChangeArrowheads="1"/>
            </p:cNvSpPr>
            <p:nvPr/>
          </p:nvSpPr>
          <p:spPr bwMode="auto">
            <a:xfrm rot="10800000">
              <a:off x="3256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48" name="Oval 514" descr="Papel bouquet"/>
            <p:cNvSpPr>
              <a:spLocks noChangeArrowheads="1"/>
            </p:cNvSpPr>
            <p:nvPr/>
          </p:nvSpPr>
          <p:spPr bwMode="auto">
            <a:xfrm rot="10800000">
              <a:off x="3281" y="3161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49" name="Oval 515" descr="Papel bouquet"/>
            <p:cNvSpPr>
              <a:spLocks noChangeArrowheads="1"/>
            </p:cNvSpPr>
            <p:nvPr/>
          </p:nvSpPr>
          <p:spPr bwMode="auto">
            <a:xfrm rot="10800000">
              <a:off x="3215" y="316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50" name="Oval 516" descr="Papel bouquet"/>
            <p:cNvSpPr>
              <a:spLocks noChangeArrowheads="1"/>
            </p:cNvSpPr>
            <p:nvPr/>
          </p:nvSpPr>
          <p:spPr bwMode="auto">
            <a:xfrm rot="10800000">
              <a:off x="3201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51" name="Oval 517" descr="Papel bouquet"/>
            <p:cNvSpPr>
              <a:spLocks noChangeArrowheads="1"/>
            </p:cNvSpPr>
            <p:nvPr/>
          </p:nvSpPr>
          <p:spPr bwMode="auto">
            <a:xfrm rot="10800000">
              <a:off x="3153" y="3165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52" name="Oval 518" descr="Papel bouquet"/>
            <p:cNvSpPr>
              <a:spLocks noChangeArrowheads="1"/>
            </p:cNvSpPr>
            <p:nvPr/>
          </p:nvSpPr>
          <p:spPr bwMode="auto">
            <a:xfrm rot="10800000">
              <a:off x="3145" y="320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53" name="Oval 519" descr="Papel bouquet"/>
            <p:cNvSpPr>
              <a:spLocks noChangeArrowheads="1"/>
            </p:cNvSpPr>
            <p:nvPr/>
          </p:nvSpPr>
          <p:spPr bwMode="auto">
            <a:xfrm rot="10800000">
              <a:off x="4241" y="3263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54" name="Oval 520" descr="Papel bouquet"/>
            <p:cNvSpPr>
              <a:spLocks noChangeArrowheads="1"/>
            </p:cNvSpPr>
            <p:nvPr/>
          </p:nvSpPr>
          <p:spPr bwMode="auto">
            <a:xfrm rot="10800000">
              <a:off x="4221" y="3217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55" name="Oval 521" descr="Papel bouquet"/>
            <p:cNvSpPr>
              <a:spLocks noChangeArrowheads="1"/>
            </p:cNvSpPr>
            <p:nvPr/>
          </p:nvSpPr>
          <p:spPr bwMode="auto">
            <a:xfrm rot="10800000">
              <a:off x="4133" y="3208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56" name="Oval 522" descr="Papel bouquet"/>
            <p:cNvSpPr>
              <a:spLocks noChangeArrowheads="1"/>
            </p:cNvSpPr>
            <p:nvPr/>
          </p:nvSpPr>
          <p:spPr bwMode="auto">
            <a:xfrm rot="10800000">
              <a:off x="4119" y="3252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57" name="Oval 523" descr="Papel bouquet"/>
            <p:cNvSpPr>
              <a:spLocks noChangeArrowheads="1"/>
            </p:cNvSpPr>
            <p:nvPr/>
          </p:nvSpPr>
          <p:spPr bwMode="auto">
            <a:xfrm rot="10800000">
              <a:off x="4071" y="3210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58" name="Oval 524" descr="Papel bouquet"/>
            <p:cNvSpPr>
              <a:spLocks noChangeArrowheads="1"/>
            </p:cNvSpPr>
            <p:nvPr/>
          </p:nvSpPr>
          <p:spPr bwMode="auto">
            <a:xfrm rot="10800000">
              <a:off x="4062" y="3252"/>
              <a:ext cx="65" cy="59"/>
            </a:xfrm>
            <a:prstGeom prst="ellipse">
              <a:avLst/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s-ES"/>
                <a:t>    </a:t>
              </a:r>
            </a:p>
          </p:txBody>
        </p:sp>
        <p:sp>
          <p:nvSpPr>
            <p:cNvPr id="459" name="Oval 525"/>
            <p:cNvSpPr>
              <a:spLocks noChangeArrowheads="1"/>
            </p:cNvSpPr>
            <p:nvPr/>
          </p:nvSpPr>
          <p:spPr bwMode="auto">
            <a:xfrm rot="10800000">
              <a:off x="4213" y="315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" name="Oval 526"/>
            <p:cNvSpPr>
              <a:spLocks noChangeArrowheads="1"/>
            </p:cNvSpPr>
            <p:nvPr/>
          </p:nvSpPr>
          <p:spPr bwMode="auto">
            <a:xfrm rot="10800000">
              <a:off x="4259" y="312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1" name="Oval 527"/>
            <p:cNvSpPr>
              <a:spLocks noChangeArrowheads="1"/>
            </p:cNvSpPr>
            <p:nvPr/>
          </p:nvSpPr>
          <p:spPr bwMode="auto">
            <a:xfrm rot="10800000">
              <a:off x="4217" y="312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2" name="Oval 528"/>
            <p:cNvSpPr>
              <a:spLocks noChangeArrowheads="1"/>
            </p:cNvSpPr>
            <p:nvPr/>
          </p:nvSpPr>
          <p:spPr bwMode="auto">
            <a:xfrm rot="10800000">
              <a:off x="4177" y="315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3" name="Oval 529"/>
            <p:cNvSpPr>
              <a:spLocks noChangeArrowheads="1"/>
            </p:cNvSpPr>
            <p:nvPr/>
          </p:nvSpPr>
          <p:spPr bwMode="auto">
            <a:xfrm rot="10800000">
              <a:off x="4173" y="312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4" name="Oval 530"/>
            <p:cNvSpPr>
              <a:spLocks noChangeArrowheads="1"/>
            </p:cNvSpPr>
            <p:nvPr/>
          </p:nvSpPr>
          <p:spPr bwMode="auto">
            <a:xfrm rot="10800000">
              <a:off x="4132" y="315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5" name="Oval 531"/>
            <p:cNvSpPr>
              <a:spLocks noChangeArrowheads="1"/>
            </p:cNvSpPr>
            <p:nvPr/>
          </p:nvSpPr>
          <p:spPr bwMode="auto">
            <a:xfrm rot="10800000">
              <a:off x="4087" y="315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6" name="Oval 532"/>
            <p:cNvSpPr>
              <a:spLocks noChangeArrowheads="1"/>
            </p:cNvSpPr>
            <p:nvPr/>
          </p:nvSpPr>
          <p:spPr bwMode="auto">
            <a:xfrm rot="10800000">
              <a:off x="4133" y="312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7" name="Oval 533"/>
            <p:cNvSpPr>
              <a:spLocks noChangeArrowheads="1"/>
            </p:cNvSpPr>
            <p:nvPr/>
          </p:nvSpPr>
          <p:spPr bwMode="auto">
            <a:xfrm rot="10800000">
              <a:off x="4091" y="312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8" name="Oval 534"/>
            <p:cNvSpPr>
              <a:spLocks noChangeArrowheads="1"/>
            </p:cNvSpPr>
            <p:nvPr/>
          </p:nvSpPr>
          <p:spPr bwMode="auto">
            <a:xfrm rot="10800000">
              <a:off x="4050" y="315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9" name="Oval 535"/>
            <p:cNvSpPr>
              <a:spLocks noChangeArrowheads="1"/>
            </p:cNvSpPr>
            <p:nvPr/>
          </p:nvSpPr>
          <p:spPr bwMode="auto">
            <a:xfrm rot="10800000">
              <a:off x="4046" y="312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0" name="Oval 536"/>
            <p:cNvSpPr>
              <a:spLocks noChangeArrowheads="1"/>
            </p:cNvSpPr>
            <p:nvPr/>
          </p:nvSpPr>
          <p:spPr bwMode="auto">
            <a:xfrm rot="10800000">
              <a:off x="4005" y="315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1" name="Oval 537"/>
            <p:cNvSpPr>
              <a:spLocks noChangeArrowheads="1"/>
            </p:cNvSpPr>
            <p:nvPr/>
          </p:nvSpPr>
          <p:spPr bwMode="auto">
            <a:xfrm rot="10800000">
              <a:off x="3960" y="315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2" name="Oval 538"/>
            <p:cNvSpPr>
              <a:spLocks noChangeArrowheads="1"/>
            </p:cNvSpPr>
            <p:nvPr/>
          </p:nvSpPr>
          <p:spPr bwMode="auto">
            <a:xfrm rot="10800000">
              <a:off x="4006" y="312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3" name="Oval 539"/>
            <p:cNvSpPr>
              <a:spLocks noChangeArrowheads="1"/>
            </p:cNvSpPr>
            <p:nvPr/>
          </p:nvSpPr>
          <p:spPr bwMode="auto">
            <a:xfrm rot="10800000">
              <a:off x="3964" y="311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4" name="Oval 540"/>
            <p:cNvSpPr>
              <a:spLocks noChangeArrowheads="1"/>
            </p:cNvSpPr>
            <p:nvPr/>
          </p:nvSpPr>
          <p:spPr bwMode="auto">
            <a:xfrm rot="10800000">
              <a:off x="3924" y="315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5" name="Oval 541"/>
            <p:cNvSpPr>
              <a:spLocks noChangeArrowheads="1"/>
            </p:cNvSpPr>
            <p:nvPr/>
          </p:nvSpPr>
          <p:spPr bwMode="auto">
            <a:xfrm rot="10800000">
              <a:off x="3920" y="311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6" name="Oval 542"/>
            <p:cNvSpPr>
              <a:spLocks noChangeArrowheads="1"/>
            </p:cNvSpPr>
            <p:nvPr/>
          </p:nvSpPr>
          <p:spPr bwMode="auto">
            <a:xfrm rot="10800000">
              <a:off x="3883" y="315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7" name="Oval 543"/>
            <p:cNvSpPr>
              <a:spLocks noChangeArrowheads="1"/>
            </p:cNvSpPr>
            <p:nvPr/>
          </p:nvSpPr>
          <p:spPr bwMode="auto">
            <a:xfrm rot="10800000">
              <a:off x="3838" y="315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8" name="Oval 544"/>
            <p:cNvSpPr>
              <a:spLocks noChangeArrowheads="1"/>
            </p:cNvSpPr>
            <p:nvPr/>
          </p:nvSpPr>
          <p:spPr bwMode="auto">
            <a:xfrm rot="10800000">
              <a:off x="3884" y="312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9" name="Oval 545"/>
            <p:cNvSpPr>
              <a:spLocks noChangeArrowheads="1"/>
            </p:cNvSpPr>
            <p:nvPr/>
          </p:nvSpPr>
          <p:spPr bwMode="auto">
            <a:xfrm rot="10800000">
              <a:off x="3842" y="312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0" name="Oval 546"/>
            <p:cNvSpPr>
              <a:spLocks noChangeArrowheads="1"/>
            </p:cNvSpPr>
            <p:nvPr/>
          </p:nvSpPr>
          <p:spPr bwMode="auto">
            <a:xfrm rot="10800000">
              <a:off x="3802" y="315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1" name="Oval 547"/>
            <p:cNvSpPr>
              <a:spLocks noChangeArrowheads="1"/>
            </p:cNvSpPr>
            <p:nvPr/>
          </p:nvSpPr>
          <p:spPr bwMode="auto">
            <a:xfrm rot="10800000">
              <a:off x="3798" y="312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2" name="Oval 548"/>
            <p:cNvSpPr>
              <a:spLocks noChangeArrowheads="1"/>
            </p:cNvSpPr>
            <p:nvPr/>
          </p:nvSpPr>
          <p:spPr bwMode="auto">
            <a:xfrm rot="10800000">
              <a:off x="3757" y="315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3" name="Oval 549"/>
            <p:cNvSpPr>
              <a:spLocks noChangeArrowheads="1"/>
            </p:cNvSpPr>
            <p:nvPr/>
          </p:nvSpPr>
          <p:spPr bwMode="auto">
            <a:xfrm rot="10800000">
              <a:off x="3712" y="315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4" name="Oval 550"/>
            <p:cNvSpPr>
              <a:spLocks noChangeArrowheads="1"/>
            </p:cNvSpPr>
            <p:nvPr/>
          </p:nvSpPr>
          <p:spPr bwMode="auto">
            <a:xfrm rot="10800000">
              <a:off x="3758" y="312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5" name="Oval 551"/>
            <p:cNvSpPr>
              <a:spLocks noChangeArrowheads="1"/>
            </p:cNvSpPr>
            <p:nvPr/>
          </p:nvSpPr>
          <p:spPr bwMode="auto">
            <a:xfrm rot="10800000">
              <a:off x="3716" y="311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6" name="Oval 552"/>
            <p:cNvSpPr>
              <a:spLocks noChangeArrowheads="1"/>
            </p:cNvSpPr>
            <p:nvPr/>
          </p:nvSpPr>
          <p:spPr bwMode="auto">
            <a:xfrm rot="10800000">
              <a:off x="3676" y="315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7" name="Oval 553"/>
            <p:cNvSpPr>
              <a:spLocks noChangeArrowheads="1"/>
            </p:cNvSpPr>
            <p:nvPr/>
          </p:nvSpPr>
          <p:spPr bwMode="auto">
            <a:xfrm rot="10800000">
              <a:off x="3672" y="311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8" name="Oval 554"/>
            <p:cNvSpPr>
              <a:spLocks noChangeArrowheads="1"/>
            </p:cNvSpPr>
            <p:nvPr/>
          </p:nvSpPr>
          <p:spPr bwMode="auto">
            <a:xfrm rot="10800000">
              <a:off x="3631" y="315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89" name="Oval 555"/>
            <p:cNvSpPr>
              <a:spLocks noChangeArrowheads="1"/>
            </p:cNvSpPr>
            <p:nvPr/>
          </p:nvSpPr>
          <p:spPr bwMode="auto">
            <a:xfrm rot="10800000">
              <a:off x="3586" y="314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0" name="Oval 556"/>
            <p:cNvSpPr>
              <a:spLocks noChangeArrowheads="1"/>
            </p:cNvSpPr>
            <p:nvPr/>
          </p:nvSpPr>
          <p:spPr bwMode="auto">
            <a:xfrm rot="10800000">
              <a:off x="3632" y="311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1" name="Oval 557"/>
            <p:cNvSpPr>
              <a:spLocks noChangeArrowheads="1"/>
            </p:cNvSpPr>
            <p:nvPr/>
          </p:nvSpPr>
          <p:spPr bwMode="auto">
            <a:xfrm rot="10800000">
              <a:off x="3590" y="311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2" name="Oval 558"/>
            <p:cNvSpPr>
              <a:spLocks noChangeArrowheads="1"/>
            </p:cNvSpPr>
            <p:nvPr/>
          </p:nvSpPr>
          <p:spPr bwMode="auto">
            <a:xfrm rot="10800000">
              <a:off x="3550" y="314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3" name="Oval 559"/>
            <p:cNvSpPr>
              <a:spLocks noChangeArrowheads="1"/>
            </p:cNvSpPr>
            <p:nvPr/>
          </p:nvSpPr>
          <p:spPr bwMode="auto">
            <a:xfrm rot="10800000">
              <a:off x="3546" y="311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4" name="Oval 560"/>
            <p:cNvSpPr>
              <a:spLocks noChangeArrowheads="1"/>
            </p:cNvSpPr>
            <p:nvPr/>
          </p:nvSpPr>
          <p:spPr bwMode="auto">
            <a:xfrm rot="10800000">
              <a:off x="3510" y="314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5" name="Oval 561"/>
            <p:cNvSpPr>
              <a:spLocks noChangeArrowheads="1"/>
            </p:cNvSpPr>
            <p:nvPr/>
          </p:nvSpPr>
          <p:spPr bwMode="auto">
            <a:xfrm rot="10800000">
              <a:off x="3465" y="314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6" name="Oval 562"/>
            <p:cNvSpPr>
              <a:spLocks noChangeArrowheads="1"/>
            </p:cNvSpPr>
            <p:nvPr/>
          </p:nvSpPr>
          <p:spPr bwMode="auto">
            <a:xfrm rot="10800000">
              <a:off x="3511" y="311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7" name="Oval 563"/>
            <p:cNvSpPr>
              <a:spLocks noChangeArrowheads="1"/>
            </p:cNvSpPr>
            <p:nvPr/>
          </p:nvSpPr>
          <p:spPr bwMode="auto">
            <a:xfrm rot="10800000">
              <a:off x="3469" y="311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8" name="Oval 564"/>
            <p:cNvSpPr>
              <a:spLocks noChangeArrowheads="1"/>
            </p:cNvSpPr>
            <p:nvPr/>
          </p:nvSpPr>
          <p:spPr bwMode="auto">
            <a:xfrm rot="10800000">
              <a:off x="3429" y="314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99" name="Oval 565"/>
            <p:cNvSpPr>
              <a:spLocks noChangeArrowheads="1"/>
            </p:cNvSpPr>
            <p:nvPr/>
          </p:nvSpPr>
          <p:spPr bwMode="auto">
            <a:xfrm rot="10800000">
              <a:off x="3425" y="311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0" name="Oval 566"/>
            <p:cNvSpPr>
              <a:spLocks noChangeArrowheads="1"/>
            </p:cNvSpPr>
            <p:nvPr/>
          </p:nvSpPr>
          <p:spPr bwMode="auto">
            <a:xfrm rot="10800000">
              <a:off x="3384" y="314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1" name="Oval 567"/>
            <p:cNvSpPr>
              <a:spLocks noChangeArrowheads="1"/>
            </p:cNvSpPr>
            <p:nvPr/>
          </p:nvSpPr>
          <p:spPr bwMode="auto">
            <a:xfrm rot="10800000">
              <a:off x="3339" y="314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2" name="Oval 568"/>
            <p:cNvSpPr>
              <a:spLocks noChangeArrowheads="1"/>
            </p:cNvSpPr>
            <p:nvPr/>
          </p:nvSpPr>
          <p:spPr bwMode="auto">
            <a:xfrm rot="10800000">
              <a:off x="3385" y="311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3" name="Oval 569"/>
            <p:cNvSpPr>
              <a:spLocks noChangeArrowheads="1"/>
            </p:cNvSpPr>
            <p:nvPr/>
          </p:nvSpPr>
          <p:spPr bwMode="auto">
            <a:xfrm rot="10800000">
              <a:off x="3343" y="310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4" name="Oval 570"/>
            <p:cNvSpPr>
              <a:spLocks noChangeArrowheads="1"/>
            </p:cNvSpPr>
            <p:nvPr/>
          </p:nvSpPr>
          <p:spPr bwMode="auto">
            <a:xfrm rot="10800000">
              <a:off x="3303" y="314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5" name="Oval 571"/>
            <p:cNvSpPr>
              <a:spLocks noChangeArrowheads="1"/>
            </p:cNvSpPr>
            <p:nvPr/>
          </p:nvSpPr>
          <p:spPr bwMode="auto">
            <a:xfrm rot="10800000">
              <a:off x="3299" y="310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6" name="Oval 572"/>
            <p:cNvSpPr>
              <a:spLocks noChangeArrowheads="1"/>
            </p:cNvSpPr>
            <p:nvPr/>
          </p:nvSpPr>
          <p:spPr bwMode="auto">
            <a:xfrm rot="10800000">
              <a:off x="3258" y="314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7" name="Oval 573"/>
            <p:cNvSpPr>
              <a:spLocks noChangeArrowheads="1"/>
            </p:cNvSpPr>
            <p:nvPr/>
          </p:nvSpPr>
          <p:spPr bwMode="auto">
            <a:xfrm rot="10800000">
              <a:off x="3213" y="313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8" name="Oval 574"/>
            <p:cNvSpPr>
              <a:spLocks noChangeArrowheads="1"/>
            </p:cNvSpPr>
            <p:nvPr/>
          </p:nvSpPr>
          <p:spPr bwMode="auto">
            <a:xfrm rot="10800000">
              <a:off x="3259" y="310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09" name="Oval 575"/>
            <p:cNvSpPr>
              <a:spLocks noChangeArrowheads="1"/>
            </p:cNvSpPr>
            <p:nvPr/>
          </p:nvSpPr>
          <p:spPr bwMode="auto">
            <a:xfrm rot="10800000">
              <a:off x="3217" y="310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0" name="Oval 576"/>
            <p:cNvSpPr>
              <a:spLocks noChangeArrowheads="1"/>
            </p:cNvSpPr>
            <p:nvPr/>
          </p:nvSpPr>
          <p:spPr bwMode="auto">
            <a:xfrm rot="10800000">
              <a:off x="3177" y="313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1" name="Oval 577"/>
            <p:cNvSpPr>
              <a:spLocks noChangeArrowheads="1"/>
            </p:cNvSpPr>
            <p:nvPr/>
          </p:nvSpPr>
          <p:spPr bwMode="auto">
            <a:xfrm rot="10800000">
              <a:off x="3173" y="310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2" name="Oval 578"/>
            <p:cNvSpPr>
              <a:spLocks noChangeArrowheads="1"/>
            </p:cNvSpPr>
            <p:nvPr/>
          </p:nvSpPr>
          <p:spPr bwMode="auto">
            <a:xfrm rot="10800000">
              <a:off x="3283" y="314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3" name="Oval 579"/>
            <p:cNvSpPr>
              <a:spLocks noChangeArrowheads="1"/>
            </p:cNvSpPr>
            <p:nvPr/>
          </p:nvSpPr>
          <p:spPr bwMode="auto">
            <a:xfrm rot="10800000">
              <a:off x="3238" y="313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4" name="Oval 580"/>
            <p:cNvSpPr>
              <a:spLocks noChangeArrowheads="1"/>
            </p:cNvSpPr>
            <p:nvPr/>
          </p:nvSpPr>
          <p:spPr bwMode="auto">
            <a:xfrm rot="10800000">
              <a:off x="3284" y="310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5" name="Oval 581"/>
            <p:cNvSpPr>
              <a:spLocks noChangeArrowheads="1"/>
            </p:cNvSpPr>
            <p:nvPr/>
          </p:nvSpPr>
          <p:spPr bwMode="auto">
            <a:xfrm rot="10800000">
              <a:off x="3242" y="310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6" name="Oval 582"/>
            <p:cNvSpPr>
              <a:spLocks noChangeArrowheads="1"/>
            </p:cNvSpPr>
            <p:nvPr/>
          </p:nvSpPr>
          <p:spPr bwMode="auto">
            <a:xfrm rot="10800000">
              <a:off x="3202" y="313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7" name="Oval 583"/>
            <p:cNvSpPr>
              <a:spLocks noChangeArrowheads="1"/>
            </p:cNvSpPr>
            <p:nvPr/>
          </p:nvSpPr>
          <p:spPr bwMode="auto">
            <a:xfrm rot="10800000">
              <a:off x="3198" y="310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8" name="Oval 584"/>
            <p:cNvSpPr>
              <a:spLocks noChangeArrowheads="1"/>
            </p:cNvSpPr>
            <p:nvPr/>
          </p:nvSpPr>
          <p:spPr bwMode="auto">
            <a:xfrm rot="10800000">
              <a:off x="3157" y="313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19" name="Oval 585"/>
            <p:cNvSpPr>
              <a:spLocks noChangeArrowheads="1"/>
            </p:cNvSpPr>
            <p:nvPr/>
          </p:nvSpPr>
          <p:spPr bwMode="auto">
            <a:xfrm rot="10800000">
              <a:off x="3112" y="313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0" name="Oval 586"/>
            <p:cNvSpPr>
              <a:spLocks noChangeArrowheads="1"/>
            </p:cNvSpPr>
            <p:nvPr/>
          </p:nvSpPr>
          <p:spPr bwMode="auto">
            <a:xfrm rot="10800000">
              <a:off x="3158" y="310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1" name="Oval 587"/>
            <p:cNvSpPr>
              <a:spLocks noChangeArrowheads="1"/>
            </p:cNvSpPr>
            <p:nvPr/>
          </p:nvSpPr>
          <p:spPr bwMode="auto">
            <a:xfrm rot="10800000">
              <a:off x="3116" y="310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2" name="Oval 588"/>
            <p:cNvSpPr>
              <a:spLocks noChangeArrowheads="1"/>
            </p:cNvSpPr>
            <p:nvPr/>
          </p:nvSpPr>
          <p:spPr bwMode="auto">
            <a:xfrm rot="10800000">
              <a:off x="3076" y="313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3" name="Oval 589"/>
            <p:cNvSpPr>
              <a:spLocks noChangeArrowheads="1"/>
            </p:cNvSpPr>
            <p:nvPr/>
          </p:nvSpPr>
          <p:spPr bwMode="auto">
            <a:xfrm rot="10800000">
              <a:off x="3072" y="310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4" name="Oval 590"/>
            <p:cNvSpPr>
              <a:spLocks noChangeArrowheads="1"/>
            </p:cNvSpPr>
            <p:nvPr/>
          </p:nvSpPr>
          <p:spPr bwMode="auto">
            <a:xfrm rot="10800000">
              <a:off x="3031" y="313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5" name="Oval 591"/>
            <p:cNvSpPr>
              <a:spLocks noChangeArrowheads="1"/>
            </p:cNvSpPr>
            <p:nvPr/>
          </p:nvSpPr>
          <p:spPr bwMode="auto">
            <a:xfrm rot="10800000">
              <a:off x="2986" y="313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6" name="Oval 592"/>
            <p:cNvSpPr>
              <a:spLocks noChangeArrowheads="1"/>
            </p:cNvSpPr>
            <p:nvPr/>
          </p:nvSpPr>
          <p:spPr bwMode="auto">
            <a:xfrm rot="10800000">
              <a:off x="3032" y="310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7" name="Oval 593"/>
            <p:cNvSpPr>
              <a:spLocks noChangeArrowheads="1"/>
            </p:cNvSpPr>
            <p:nvPr/>
          </p:nvSpPr>
          <p:spPr bwMode="auto">
            <a:xfrm rot="10800000">
              <a:off x="2990" y="310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8" name="Oval 594"/>
            <p:cNvSpPr>
              <a:spLocks noChangeArrowheads="1"/>
            </p:cNvSpPr>
            <p:nvPr/>
          </p:nvSpPr>
          <p:spPr bwMode="auto">
            <a:xfrm rot="10800000">
              <a:off x="2950" y="313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29" name="Oval 595"/>
            <p:cNvSpPr>
              <a:spLocks noChangeArrowheads="1"/>
            </p:cNvSpPr>
            <p:nvPr/>
          </p:nvSpPr>
          <p:spPr bwMode="auto">
            <a:xfrm rot="10800000">
              <a:off x="2946" y="310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0" name="Oval 596"/>
            <p:cNvSpPr>
              <a:spLocks noChangeArrowheads="1"/>
            </p:cNvSpPr>
            <p:nvPr/>
          </p:nvSpPr>
          <p:spPr bwMode="auto">
            <a:xfrm rot="10800000">
              <a:off x="3303" y="308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1" name="Oval 597"/>
            <p:cNvSpPr>
              <a:spLocks noChangeArrowheads="1"/>
            </p:cNvSpPr>
            <p:nvPr/>
          </p:nvSpPr>
          <p:spPr bwMode="auto">
            <a:xfrm rot="10800000">
              <a:off x="3258" y="307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2" name="Oval 598"/>
            <p:cNvSpPr>
              <a:spLocks noChangeArrowheads="1"/>
            </p:cNvSpPr>
            <p:nvPr/>
          </p:nvSpPr>
          <p:spPr bwMode="auto">
            <a:xfrm rot="10800000">
              <a:off x="3304" y="304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3" name="Oval 599"/>
            <p:cNvSpPr>
              <a:spLocks noChangeArrowheads="1"/>
            </p:cNvSpPr>
            <p:nvPr/>
          </p:nvSpPr>
          <p:spPr bwMode="auto">
            <a:xfrm rot="10800000">
              <a:off x="3262" y="304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4" name="Oval 600"/>
            <p:cNvSpPr>
              <a:spLocks noChangeArrowheads="1"/>
            </p:cNvSpPr>
            <p:nvPr/>
          </p:nvSpPr>
          <p:spPr bwMode="auto">
            <a:xfrm rot="10800000">
              <a:off x="3222" y="307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5" name="Oval 601"/>
            <p:cNvSpPr>
              <a:spLocks noChangeArrowheads="1"/>
            </p:cNvSpPr>
            <p:nvPr/>
          </p:nvSpPr>
          <p:spPr bwMode="auto">
            <a:xfrm rot="10800000">
              <a:off x="3218" y="304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6" name="Oval 602"/>
            <p:cNvSpPr>
              <a:spLocks noChangeArrowheads="1"/>
            </p:cNvSpPr>
            <p:nvPr/>
          </p:nvSpPr>
          <p:spPr bwMode="auto">
            <a:xfrm rot="10800000">
              <a:off x="3177" y="307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7" name="Oval 603"/>
            <p:cNvSpPr>
              <a:spLocks noChangeArrowheads="1"/>
            </p:cNvSpPr>
            <p:nvPr/>
          </p:nvSpPr>
          <p:spPr bwMode="auto">
            <a:xfrm rot="10800000">
              <a:off x="3132" y="307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8" name="Oval 604"/>
            <p:cNvSpPr>
              <a:spLocks noChangeArrowheads="1"/>
            </p:cNvSpPr>
            <p:nvPr/>
          </p:nvSpPr>
          <p:spPr bwMode="auto">
            <a:xfrm rot="10800000">
              <a:off x="3178" y="305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39" name="Oval 605"/>
            <p:cNvSpPr>
              <a:spLocks noChangeArrowheads="1"/>
            </p:cNvSpPr>
            <p:nvPr/>
          </p:nvSpPr>
          <p:spPr bwMode="auto">
            <a:xfrm rot="10800000">
              <a:off x="3136" y="304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0" name="Oval 606"/>
            <p:cNvSpPr>
              <a:spLocks noChangeArrowheads="1"/>
            </p:cNvSpPr>
            <p:nvPr/>
          </p:nvSpPr>
          <p:spPr bwMode="auto">
            <a:xfrm rot="10800000">
              <a:off x="3096" y="307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1" name="Oval 607"/>
            <p:cNvSpPr>
              <a:spLocks noChangeArrowheads="1"/>
            </p:cNvSpPr>
            <p:nvPr/>
          </p:nvSpPr>
          <p:spPr bwMode="auto">
            <a:xfrm rot="10800000">
              <a:off x="3092" y="304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2" name="Oval 608"/>
            <p:cNvSpPr>
              <a:spLocks noChangeArrowheads="1"/>
            </p:cNvSpPr>
            <p:nvPr/>
          </p:nvSpPr>
          <p:spPr bwMode="auto">
            <a:xfrm rot="10800000">
              <a:off x="3051" y="307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3" name="Oval 609"/>
            <p:cNvSpPr>
              <a:spLocks noChangeArrowheads="1"/>
            </p:cNvSpPr>
            <p:nvPr/>
          </p:nvSpPr>
          <p:spPr bwMode="auto">
            <a:xfrm rot="10800000">
              <a:off x="3006" y="307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4" name="Oval 610"/>
            <p:cNvSpPr>
              <a:spLocks noChangeArrowheads="1"/>
            </p:cNvSpPr>
            <p:nvPr/>
          </p:nvSpPr>
          <p:spPr bwMode="auto">
            <a:xfrm rot="10800000">
              <a:off x="3052" y="304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5" name="Oval 611"/>
            <p:cNvSpPr>
              <a:spLocks noChangeArrowheads="1"/>
            </p:cNvSpPr>
            <p:nvPr/>
          </p:nvSpPr>
          <p:spPr bwMode="auto">
            <a:xfrm rot="10800000">
              <a:off x="3010" y="304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6" name="Oval 612"/>
            <p:cNvSpPr>
              <a:spLocks noChangeArrowheads="1"/>
            </p:cNvSpPr>
            <p:nvPr/>
          </p:nvSpPr>
          <p:spPr bwMode="auto">
            <a:xfrm rot="10800000">
              <a:off x="2970" y="307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7" name="Oval 613"/>
            <p:cNvSpPr>
              <a:spLocks noChangeArrowheads="1"/>
            </p:cNvSpPr>
            <p:nvPr/>
          </p:nvSpPr>
          <p:spPr bwMode="auto">
            <a:xfrm rot="10800000">
              <a:off x="2966" y="304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8" name="Oval 614"/>
            <p:cNvSpPr>
              <a:spLocks noChangeArrowheads="1"/>
            </p:cNvSpPr>
            <p:nvPr/>
          </p:nvSpPr>
          <p:spPr bwMode="auto">
            <a:xfrm rot="10800000">
              <a:off x="3679" y="308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49" name="Oval 615"/>
            <p:cNvSpPr>
              <a:spLocks noChangeArrowheads="1"/>
            </p:cNvSpPr>
            <p:nvPr/>
          </p:nvSpPr>
          <p:spPr bwMode="auto">
            <a:xfrm rot="10800000">
              <a:off x="3634" y="308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0" name="Oval 616"/>
            <p:cNvSpPr>
              <a:spLocks noChangeArrowheads="1"/>
            </p:cNvSpPr>
            <p:nvPr/>
          </p:nvSpPr>
          <p:spPr bwMode="auto">
            <a:xfrm rot="10800000">
              <a:off x="3680" y="305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1" name="Oval 617"/>
            <p:cNvSpPr>
              <a:spLocks noChangeArrowheads="1"/>
            </p:cNvSpPr>
            <p:nvPr/>
          </p:nvSpPr>
          <p:spPr bwMode="auto">
            <a:xfrm rot="10800000">
              <a:off x="3638" y="305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2" name="Oval 618"/>
            <p:cNvSpPr>
              <a:spLocks noChangeArrowheads="1"/>
            </p:cNvSpPr>
            <p:nvPr/>
          </p:nvSpPr>
          <p:spPr bwMode="auto">
            <a:xfrm rot="10800000">
              <a:off x="3598" y="308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3" name="Oval 619"/>
            <p:cNvSpPr>
              <a:spLocks noChangeArrowheads="1"/>
            </p:cNvSpPr>
            <p:nvPr/>
          </p:nvSpPr>
          <p:spPr bwMode="auto">
            <a:xfrm rot="10800000">
              <a:off x="3594" y="305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4" name="Oval 620"/>
            <p:cNvSpPr>
              <a:spLocks noChangeArrowheads="1"/>
            </p:cNvSpPr>
            <p:nvPr/>
          </p:nvSpPr>
          <p:spPr bwMode="auto">
            <a:xfrm rot="10800000">
              <a:off x="3553" y="308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5" name="Oval 621"/>
            <p:cNvSpPr>
              <a:spLocks noChangeArrowheads="1"/>
            </p:cNvSpPr>
            <p:nvPr/>
          </p:nvSpPr>
          <p:spPr bwMode="auto">
            <a:xfrm rot="10800000">
              <a:off x="3508" y="307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6" name="Oval 622"/>
            <p:cNvSpPr>
              <a:spLocks noChangeArrowheads="1"/>
            </p:cNvSpPr>
            <p:nvPr/>
          </p:nvSpPr>
          <p:spPr bwMode="auto">
            <a:xfrm rot="10800000">
              <a:off x="3554" y="305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7" name="Oval 623"/>
            <p:cNvSpPr>
              <a:spLocks noChangeArrowheads="1"/>
            </p:cNvSpPr>
            <p:nvPr/>
          </p:nvSpPr>
          <p:spPr bwMode="auto">
            <a:xfrm rot="10800000">
              <a:off x="3512" y="304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8" name="Oval 624"/>
            <p:cNvSpPr>
              <a:spLocks noChangeArrowheads="1"/>
            </p:cNvSpPr>
            <p:nvPr/>
          </p:nvSpPr>
          <p:spPr bwMode="auto">
            <a:xfrm rot="10800000">
              <a:off x="3472" y="307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9" name="Oval 625"/>
            <p:cNvSpPr>
              <a:spLocks noChangeArrowheads="1"/>
            </p:cNvSpPr>
            <p:nvPr/>
          </p:nvSpPr>
          <p:spPr bwMode="auto">
            <a:xfrm rot="10800000">
              <a:off x="3468" y="304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0" name="Oval 626"/>
            <p:cNvSpPr>
              <a:spLocks noChangeArrowheads="1"/>
            </p:cNvSpPr>
            <p:nvPr/>
          </p:nvSpPr>
          <p:spPr bwMode="auto">
            <a:xfrm rot="10800000">
              <a:off x="3427" y="308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1" name="Oval 627"/>
            <p:cNvSpPr>
              <a:spLocks noChangeArrowheads="1"/>
            </p:cNvSpPr>
            <p:nvPr/>
          </p:nvSpPr>
          <p:spPr bwMode="auto">
            <a:xfrm rot="10800000">
              <a:off x="3382" y="307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2" name="Oval 628"/>
            <p:cNvSpPr>
              <a:spLocks noChangeArrowheads="1"/>
            </p:cNvSpPr>
            <p:nvPr/>
          </p:nvSpPr>
          <p:spPr bwMode="auto">
            <a:xfrm rot="10800000">
              <a:off x="3428" y="304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" name="Oval 629"/>
            <p:cNvSpPr>
              <a:spLocks noChangeArrowheads="1"/>
            </p:cNvSpPr>
            <p:nvPr/>
          </p:nvSpPr>
          <p:spPr bwMode="auto">
            <a:xfrm rot="10800000">
              <a:off x="3386" y="304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4" name="Oval 630"/>
            <p:cNvSpPr>
              <a:spLocks noChangeArrowheads="1"/>
            </p:cNvSpPr>
            <p:nvPr/>
          </p:nvSpPr>
          <p:spPr bwMode="auto">
            <a:xfrm rot="10800000">
              <a:off x="3346" y="307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5" name="Oval 631"/>
            <p:cNvSpPr>
              <a:spLocks noChangeArrowheads="1"/>
            </p:cNvSpPr>
            <p:nvPr/>
          </p:nvSpPr>
          <p:spPr bwMode="auto">
            <a:xfrm rot="10800000">
              <a:off x="3342" y="304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6" name="Oval 632"/>
            <p:cNvSpPr>
              <a:spLocks noChangeArrowheads="1"/>
            </p:cNvSpPr>
            <p:nvPr/>
          </p:nvSpPr>
          <p:spPr bwMode="auto">
            <a:xfrm rot="10800000">
              <a:off x="4054" y="309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7" name="Oval 633"/>
            <p:cNvSpPr>
              <a:spLocks noChangeArrowheads="1"/>
            </p:cNvSpPr>
            <p:nvPr/>
          </p:nvSpPr>
          <p:spPr bwMode="auto">
            <a:xfrm rot="10800000">
              <a:off x="4009" y="308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8" name="Oval 634"/>
            <p:cNvSpPr>
              <a:spLocks noChangeArrowheads="1"/>
            </p:cNvSpPr>
            <p:nvPr/>
          </p:nvSpPr>
          <p:spPr bwMode="auto">
            <a:xfrm rot="10800000">
              <a:off x="4055" y="306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9" name="Oval 635"/>
            <p:cNvSpPr>
              <a:spLocks noChangeArrowheads="1"/>
            </p:cNvSpPr>
            <p:nvPr/>
          </p:nvSpPr>
          <p:spPr bwMode="auto">
            <a:xfrm rot="10800000">
              <a:off x="4013" y="305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0" name="Oval 636"/>
            <p:cNvSpPr>
              <a:spLocks noChangeArrowheads="1"/>
            </p:cNvSpPr>
            <p:nvPr/>
          </p:nvSpPr>
          <p:spPr bwMode="auto">
            <a:xfrm rot="10800000">
              <a:off x="3973" y="308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1" name="Oval 637"/>
            <p:cNvSpPr>
              <a:spLocks noChangeArrowheads="1"/>
            </p:cNvSpPr>
            <p:nvPr/>
          </p:nvSpPr>
          <p:spPr bwMode="auto">
            <a:xfrm rot="10800000">
              <a:off x="3969" y="305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2" name="Oval 638"/>
            <p:cNvSpPr>
              <a:spLocks noChangeArrowheads="1"/>
            </p:cNvSpPr>
            <p:nvPr/>
          </p:nvSpPr>
          <p:spPr bwMode="auto">
            <a:xfrm rot="10800000">
              <a:off x="3928" y="308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3" name="Oval 639"/>
            <p:cNvSpPr>
              <a:spLocks noChangeArrowheads="1"/>
            </p:cNvSpPr>
            <p:nvPr/>
          </p:nvSpPr>
          <p:spPr bwMode="auto">
            <a:xfrm rot="10800000">
              <a:off x="3883" y="308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4" name="Oval 640"/>
            <p:cNvSpPr>
              <a:spLocks noChangeArrowheads="1"/>
            </p:cNvSpPr>
            <p:nvPr/>
          </p:nvSpPr>
          <p:spPr bwMode="auto">
            <a:xfrm rot="10800000">
              <a:off x="3929" y="305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5" name="Oval 641"/>
            <p:cNvSpPr>
              <a:spLocks noChangeArrowheads="1"/>
            </p:cNvSpPr>
            <p:nvPr/>
          </p:nvSpPr>
          <p:spPr bwMode="auto">
            <a:xfrm rot="10800000">
              <a:off x="3887" y="305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6" name="Oval 642"/>
            <p:cNvSpPr>
              <a:spLocks noChangeArrowheads="1"/>
            </p:cNvSpPr>
            <p:nvPr/>
          </p:nvSpPr>
          <p:spPr bwMode="auto">
            <a:xfrm rot="10800000">
              <a:off x="3847" y="308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7" name="Oval 643"/>
            <p:cNvSpPr>
              <a:spLocks noChangeArrowheads="1"/>
            </p:cNvSpPr>
            <p:nvPr/>
          </p:nvSpPr>
          <p:spPr bwMode="auto">
            <a:xfrm rot="10800000">
              <a:off x="3843" y="305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8" name="Oval 644"/>
            <p:cNvSpPr>
              <a:spLocks noChangeArrowheads="1"/>
            </p:cNvSpPr>
            <p:nvPr/>
          </p:nvSpPr>
          <p:spPr bwMode="auto">
            <a:xfrm rot="10800000">
              <a:off x="3802" y="308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79" name="Oval 645"/>
            <p:cNvSpPr>
              <a:spLocks noChangeArrowheads="1"/>
            </p:cNvSpPr>
            <p:nvPr/>
          </p:nvSpPr>
          <p:spPr bwMode="auto">
            <a:xfrm rot="10800000">
              <a:off x="3757" y="308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0" name="Oval 646"/>
            <p:cNvSpPr>
              <a:spLocks noChangeArrowheads="1"/>
            </p:cNvSpPr>
            <p:nvPr/>
          </p:nvSpPr>
          <p:spPr bwMode="auto">
            <a:xfrm rot="10800000">
              <a:off x="3803" y="305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1" name="Oval 647"/>
            <p:cNvSpPr>
              <a:spLocks noChangeArrowheads="1"/>
            </p:cNvSpPr>
            <p:nvPr/>
          </p:nvSpPr>
          <p:spPr bwMode="auto">
            <a:xfrm rot="10800000">
              <a:off x="3761" y="3051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2" name="Oval 648"/>
            <p:cNvSpPr>
              <a:spLocks noChangeArrowheads="1"/>
            </p:cNvSpPr>
            <p:nvPr/>
          </p:nvSpPr>
          <p:spPr bwMode="auto">
            <a:xfrm rot="10800000">
              <a:off x="3721" y="308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3" name="Oval 649"/>
            <p:cNvSpPr>
              <a:spLocks noChangeArrowheads="1"/>
            </p:cNvSpPr>
            <p:nvPr/>
          </p:nvSpPr>
          <p:spPr bwMode="auto">
            <a:xfrm rot="10800000">
              <a:off x="3717" y="305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4" name="Oval 650"/>
            <p:cNvSpPr>
              <a:spLocks noChangeArrowheads="1"/>
            </p:cNvSpPr>
            <p:nvPr/>
          </p:nvSpPr>
          <p:spPr bwMode="auto">
            <a:xfrm rot="10800000">
              <a:off x="4262" y="309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5" name="Oval 651"/>
            <p:cNvSpPr>
              <a:spLocks noChangeArrowheads="1"/>
            </p:cNvSpPr>
            <p:nvPr/>
          </p:nvSpPr>
          <p:spPr bwMode="auto">
            <a:xfrm rot="10800000">
              <a:off x="4217" y="308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6" name="Oval 652"/>
            <p:cNvSpPr>
              <a:spLocks noChangeArrowheads="1"/>
            </p:cNvSpPr>
            <p:nvPr/>
          </p:nvSpPr>
          <p:spPr bwMode="auto">
            <a:xfrm rot="10800000">
              <a:off x="4263" y="3059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7" name="Oval 653"/>
            <p:cNvSpPr>
              <a:spLocks noChangeArrowheads="1"/>
            </p:cNvSpPr>
            <p:nvPr/>
          </p:nvSpPr>
          <p:spPr bwMode="auto">
            <a:xfrm rot="10800000">
              <a:off x="4221" y="305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8" name="Oval 654"/>
            <p:cNvSpPr>
              <a:spLocks noChangeArrowheads="1"/>
            </p:cNvSpPr>
            <p:nvPr/>
          </p:nvSpPr>
          <p:spPr bwMode="auto">
            <a:xfrm rot="10800000">
              <a:off x="4181" y="308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9" name="Oval 655"/>
            <p:cNvSpPr>
              <a:spLocks noChangeArrowheads="1"/>
            </p:cNvSpPr>
            <p:nvPr/>
          </p:nvSpPr>
          <p:spPr bwMode="auto">
            <a:xfrm rot="10800000">
              <a:off x="4177" y="305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0" name="Oval 656"/>
            <p:cNvSpPr>
              <a:spLocks noChangeArrowheads="1"/>
            </p:cNvSpPr>
            <p:nvPr/>
          </p:nvSpPr>
          <p:spPr bwMode="auto">
            <a:xfrm rot="10800000">
              <a:off x="4136" y="3088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1" name="Oval 657"/>
            <p:cNvSpPr>
              <a:spLocks noChangeArrowheads="1"/>
            </p:cNvSpPr>
            <p:nvPr/>
          </p:nvSpPr>
          <p:spPr bwMode="auto">
            <a:xfrm rot="10800000">
              <a:off x="4091" y="308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2" name="Oval 658"/>
            <p:cNvSpPr>
              <a:spLocks noChangeArrowheads="1"/>
            </p:cNvSpPr>
            <p:nvPr/>
          </p:nvSpPr>
          <p:spPr bwMode="auto">
            <a:xfrm rot="10800000">
              <a:off x="4137" y="3055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3" name="Oval 659"/>
            <p:cNvSpPr>
              <a:spLocks noChangeArrowheads="1"/>
            </p:cNvSpPr>
            <p:nvPr/>
          </p:nvSpPr>
          <p:spPr bwMode="auto">
            <a:xfrm rot="10800000">
              <a:off x="4095" y="305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4" name="Oval 660"/>
            <p:cNvSpPr>
              <a:spLocks noChangeArrowheads="1"/>
            </p:cNvSpPr>
            <p:nvPr/>
          </p:nvSpPr>
          <p:spPr bwMode="auto">
            <a:xfrm rot="10800000">
              <a:off x="4054" y="3084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5" name="Oval 661"/>
            <p:cNvSpPr>
              <a:spLocks noChangeArrowheads="1"/>
            </p:cNvSpPr>
            <p:nvPr/>
          </p:nvSpPr>
          <p:spPr bwMode="auto">
            <a:xfrm rot="10800000">
              <a:off x="4050" y="305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6" name="Oval 662"/>
            <p:cNvSpPr>
              <a:spLocks noChangeArrowheads="1"/>
            </p:cNvSpPr>
            <p:nvPr/>
          </p:nvSpPr>
          <p:spPr bwMode="auto">
            <a:xfrm rot="10800000">
              <a:off x="4009" y="3086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7" name="Oval 663"/>
            <p:cNvSpPr>
              <a:spLocks noChangeArrowheads="1"/>
            </p:cNvSpPr>
            <p:nvPr/>
          </p:nvSpPr>
          <p:spPr bwMode="auto">
            <a:xfrm rot="10800000">
              <a:off x="3964" y="308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8" name="Oval 664"/>
            <p:cNvSpPr>
              <a:spLocks noChangeArrowheads="1"/>
            </p:cNvSpPr>
            <p:nvPr/>
          </p:nvSpPr>
          <p:spPr bwMode="auto">
            <a:xfrm rot="10800000">
              <a:off x="4010" y="3053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99" name="Oval 665"/>
            <p:cNvSpPr>
              <a:spLocks noChangeArrowheads="1"/>
            </p:cNvSpPr>
            <p:nvPr/>
          </p:nvSpPr>
          <p:spPr bwMode="auto">
            <a:xfrm rot="10800000">
              <a:off x="3968" y="3050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0" name="Oval 666"/>
            <p:cNvSpPr>
              <a:spLocks noChangeArrowheads="1"/>
            </p:cNvSpPr>
            <p:nvPr/>
          </p:nvSpPr>
          <p:spPr bwMode="auto">
            <a:xfrm rot="10800000">
              <a:off x="3928" y="3082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1" name="Oval 667"/>
            <p:cNvSpPr>
              <a:spLocks noChangeArrowheads="1"/>
            </p:cNvSpPr>
            <p:nvPr/>
          </p:nvSpPr>
          <p:spPr bwMode="auto">
            <a:xfrm rot="10800000">
              <a:off x="2949" y="3057"/>
              <a:ext cx="44" cy="44"/>
            </a:xfrm>
            <a:prstGeom prst="ellipse">
              <a:avLst/>
            </a:prstGeom>
            <a:gradFill rotWithShape="1">
              <a:gsLst>
                <a:gs pos="0">
                  <a:srgbClr val="9900CC"/>
                </a:gs>
                <a:gs pos="50000">
                  <a:schemeClr val="bg1"/>
                </a:gs>
                <a:gs pos="100000">
                  <a:srgbClr val="9900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2" name="Oval 668" descr="Papel carta"/>
            <p:cNvSpPr>
              <a:spLocks noChangeArrowheads="1"/>
            </p:cNvSpPr>
            <p:nvPr/>
          </p:nvSpPr>
          <p:spPr bwMode="auto">
            <a:xfrm rot="10800000">
              <a:off x="3656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3" name="Oval 669" descr="Papel carta"/>
            <p:cNvSpPr>
              <a:spLocks noChangeArrowheads="1"/>
            </p:cNvSpPr>
            <p:nvPr/>
          </p:nvSpPr>
          <p:spPr bwMode="auto">
            <a:xfrm rot="10800000">
              <a:off x="3550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04" name="Oval 670" descr="Papel carta"/>
            <p:cNvSpPr>
              <a:spLocks noChangeArrowheads="1"/>
            </p:cNvSpPr>
            <p:nvPr/>
          </p:nvSpPr>
          <p:spPr bwMode="auto">
            <a:xfrm rot="10800000">
              <a:off x="3747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5" name="Oval 671" descr="Papel carta"/>
            <p:cNvSpPr>
              <a:spLocks noChangeArrowheads="1"/>
            </p:cNvSpPr>
            <p:nvPr/>
          </p:nvSpPr>
          <p:spPr bwMode="auto">
            <a:xfrm rot="10800000">
              <a:off x="3392" y="336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6" name="Oval 672" descr="Papel carta"/>
            <p:cNvSpPr>
              <a:spLocks noChangeArrowheads="1"/>
            </p:cNvSpPr>
            <p:nvPr/>
          </p:nvSpPr>
          <p:spPr bwMode="auto">
            <a:xfrm rot="10800000">
              <a:off x="3347" y="336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07" name="Oval 673" descr="Papel carta"/>
            <p:cNvSpPr>
              <a:spLocks noChangeArrowheads="1"/>
            </p:cNvSpPr>
            <p:nvPr/>
          </p:nvSpPr>
          <p:spPr bwMode="auto">
            <a:xfrm rot="10800000">
              <a:off x="2965" y="33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08" name="Oval 674" descr="Papel carta"/>
            <p:cNvSpPr>
              <a:spLocks noChangeArrowheads="1"/>
            </p:cNvSpPr>
            <p:nvPr/>
          </p:nvSpPr>
          <p:spPr bwMode="auto">
            <a:xfrm rot="10800000">
              <a:off x="3090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09" name="Oval 675" descr="Papel carta"/>
            <p:cNvSpPr>
              <a:spLocks noChangeArrowheads="1"/>
            </p:cNvSpPr>
            <p:nvPr/>
          </p:nvSpPr>
          <p:spPr bwMode="auto">
            <a:xfrm rot="10800000">
              <a:off x="3712" y="331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0" name="Oval 676" descr="Papel carta"/>
            <p:cNvSpPr>
              <a:spLocks noChangeArrowheads="1"/>
            </p:cNvSpPr>
            <p:nvPr/>
          </p:nvSpPr>
          <p:spPr bwMode="auto">
            <a:xfrm rot="10800000">
              <a:off x="3667" y="331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11" name="Oval 677" descr="Papel carta"/>
            <p:cNvSpPr>
              <a:spLocks noChangeArrowheads="1"/>
            </p:cNvSpPr>
            <p:nvPr/>
          </p:nvSpPr>
          <p:spPr bwMode="auto">
            <a:xfrm rot="10800000">
              <a:off x="3792" y="336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2" name="Oval 678" descr="Papel carta"/>
            <p:cNvSpPr>
              <a:spLocks noChangeArrowheads="1"/>
            </p:cNvSpPr>
            <p:nvPr/>
          </p:nvSpPr>
          <p:spPr bwMode="auto">
            <a:xfrm rot="10800000">
              <a:off x="3509" y="330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3" name="Oval 679" descr="Papel carta"/>
            <p:cNvSpPr>
              <a:spLocks noChangeArrowheads="1"/>
            </p:cNvSpPr>
            <p:nvPr/>
          </p:nvSpPr>
          <p:spPr bwMode="auto">
            <a:xfrm rot="10800000">
              <a:off x="3464" y="330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14" name="Oval 680" descr="Papel carta"/>
            <p:cNvSpPr>
              <a:spLocks noChangeArrowheads="1"/>
            </p:cNvSpPr>
            <p:nvPr/>
          </p:nvSpPr>
          <p:spPr bwMode="auto">
            <a:xfrm rot="10800000">
              <a:off x="3082" y="327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15" name="Oval 681" descr="Papel carta"/>
            <p:cNvSpPr>
              <a:spLocks noChangeArrowheads="1"/>
            </p:cNvSpPr>
            <p:nvPr/>
          </p:nvSpPr>
          <p:spPr bwMode="auto">
            <a:xfrm rot="10800000">
              <a:off x="3207" y="331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6" name="Oval 682" descr="Papel carta"/>
            <p:cNvSpPr>
              <a:spLocks noChangeArrowheads="1"/>
            </p:cNvSpPr>
            <p:nvPr/>
          </p:nvSpPr>
          <p:spPr bwMode="auto">
            <a:xfrm rot="10800000">
              <a:off x="3939" y="33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7" name="Oval 683" descr="Papel carta"/>
            <p:cNvSpPr>
              <a:spLocks noChangeArrowheads="1"/>
            </p:cNvSpPr>
            <p:nvPr/>
          </p:nvSpPr>
          <p:spPr bwMode="auto">
            <a:xfrm rot="10800000">
              <a:off x="3894" y="33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18" name="Oval 684" descr="Papel carta"/>
            <p:cNvSpPr>
              <a:spLocks noChangeArrowheads="1"/>
            </p:cNvSpPr>
            <p:nvPr/>
          </p:nvSpPr>
          <p:spPr bwMode="auto">
            <a:xfrm rot="10800000">
              <a:off x="4019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19" name="Oval 685" descr="Papel carta"/>
            <p:cNvSpPr>
              <a:spLocks noChangeArrowheads="1"/>
            </p:cNvSpPr>
            <p:nvPr/>
          </p:nvSpPr>
          <p:spPr bwMode="auto">
            <a:xfrm rot="10800000">
              <a:off x="3736" y="332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0" name="Oval 686" descr="Papel carta"/>
            <p:cNvSpPr>
              <a:spLocks noChangeArrowheads="1"/>
            </p:cNvSpPr>
            <p:nvPr/>
          </p:nvSpPr>
          <p:spPr bwMode="auto">
            <a:xfrm rot="10800000">
              <a:off x="3565" y="33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21" name="Oval 687" descr="Papel carta"/>
            <p:cNvSpPr>
              <a:spLocks noChangeArrowheads="1"/>
            </p:cNvSpPr>
            <p:nvPr/>
          </p:nvSpPr>
          <p:spPr bwMode="auto">
            <a:xfrm rot="10800000">
              <a:off x="3309" y="328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22" name="Oval 688" descr="Papel carta"/>
            <p:cNvSpPr>
              <a:spLocks noChangeArrowheads="1"/>
            </p:cNvSpPr>
            <p:nvPr/>
          </p:nvSpPr>
          <p:spPr bwMode="auto">
            <a:xfrm rot="10800000">
              <a:off x="3434" y="33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3" name="Oval 689" descr="Papel carta"/>
            <p:cNvSpPr>
              <a:spLocks noChangeArrowheads="1"/>
            </p:cNvSpPr>
            <p:nvPr/>
          </p:nvSpPr>
          <p:spPr bwMode="auto">
            <a:xfrm rot="10800000">
              <a:off x="4121" y="33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4" name="Oval 690" descr="Papel carta"/>
            <p:cNvSpPr>
              <a:spLocks noChangeArrowheads="1"/>
            </p:cNvSpPr>
            <p:nvPr/>
          </p:nvSpPr>
          <p:spPr bwMode="auto">
            <a:xfrm rot="10800000">
              <a:off x="3338" y="33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25" name="Oval 691" descr="Papel carta"/>
            <p:cNvSpPr>
              <a:spLocks noChangeArrowheads="1"/>
            </p:cNvSpPr>
            <p:nvPr/>
          </p:nvSpPr>
          <p:spPr bwMode="auto">
            <a:xfrm rot="10800000">
              <a:off x="3923" y="34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6" name="Oval 692" descr="Papel carta"/>
            <p:cNvSpPr>
              <a:spLocks noChangeArrowheads="1"/>
            </p:cNvSpPr>
            <p:nvPr/>
          </p:nvSpPr>
          <p:spPr bwMode="auto">
            <a:xfrm rot="10800000">
              <a:off x="3973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7" name="Oval 693" descr="Papel carta"/>
            <p:cNvSpPr>
              <a:spLocks noChangeArrowheads="1"/>
            </p:cNvSpPr>
            <p:nvPr/>
          </p:nvSpPr>
          <p:spPr bwMode="auto">
            <a:xfrm rot="10800000">
              <a:off x="3883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28" name="Oval 694" descr="Papel carta"/>
            <p:cNvSpPr>
              <a:spLocks noChangeArrowheads="1"/>
            </p:cNvSpPr>
            <p:nvPr/>
          </p:nvSpPr>
          <p:spPr bwMode="auto">
            <a:xfrm rot="10800000">
              <a:off x="4065" y="33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29" name="Oval 695" descr="Papel carta"/>
            <p:cNvSpPr>
              <a:spLocks noChangeArrowheads="1"/>
            </p:cNvSpPr>
            <p:nvPr/>
          </p:nvSpPr>
          <p:spPr bwMode="auto">
            <a:xfrm rot="10800000">
              <a:off x="3615" y="33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0" name="Oval 696" descr="Papel carta"/>
            <p:cNvSpPr>
              <a:spLocks noChangeArrowheads="1"/>
            </p:cNvSpPr>
            <p:nvPr/>
          </p:nvSpPr>
          <p:spPr bwMode="auto">
            <a:xfrm rot="10800000">
              <a:off x="3157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1" name="Oval 697" descr="Papel carta"/>
            <p:cNvSpPr>
              <a:spLocks noChangeArrowheads="1"/>
            </p:cNvSpPr>
            <p:nvPr/>
          </p:nvSpPr>
          <p:spPr bwMode="auto">
            <a:xfrm rot="10800000">
              <a:off x="3202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32" name="Oval 698" descr="Papel carta"/>
            <p:cNvSpPr>
              <a:spLocks noChangeArrowheads="1"/>
            </p:cNvSpPr>
            <p:nvPr/>
          </p:nvSpPr>
          <p:spPr bwMode="auto">
            <a:xfrm rot="10800000">
              <a:off x="3520" y="33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3" name="Oval 699" descr="Papel carta"/>
            <p:cNvSpPr>
              <a:spLocks noChangeArrowheads="1"/>
            </p:cNvSpPr>
            <p:nvPr/>
          </p:nvSpPr>
          <p:spPr bwMode="auto">
            <a:xfrm rot="10800000">
              <a:off x="3392" y="330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4" name="Oval 700" descr="Papel carta"/>
            <p:cNvSpPr>
              <a:spLocks noChangeArrowheads="1"/>
            </p:cNvSpPr>
            <p:nvPr/>
          </p:nvSpPr>
          <p:spPr bwMode="auto">
            <a:xfrm rot="10800000">
              <a:off x="3248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35" name="Oval 701" descr="Papel carta"/>
            <p:cNvSpPr>
              <a:spLocks noChangeArrowheads="1"/>
            </p:cNvSpPr>
            <p:nvPr/>
          </p:nvSpPr>
          <p:spPr bwMode="auto">
            <a:xfrm rot="10800000">
              <a:off x="3016" y="34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36" name="Oval 702" descr="Papel carta"/>
            <p:cNvSpPr>
              <a:spLocks noChangeArrowheads="1"/>
            </p:cNvSpPr>
            <p:nvPr/>
          </p:nvSpPr>
          <p:spPr bwMode="auto">
            <a:xfrm rot="10800000">
              <a:off x="3429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7" name="Oval 703" descr="Papel carta"/>
            <p:cNvSpPr>
              <a:spLocks noChangeArrowheads="1"/>
            </p:cNvSpPr>
            <p:nvPr/>
          </p:nvSpPr>
          <p:spPr bwMode="auto">
            <a:xfrm rot="10800000">
              <a:off x="3152" y="3339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38" name="Oval 704" descr="Papel carta"/>
            <p:cNvSpPr>
              <a:spLocks noChangeArrowheads="1"/>
            </p:cNvSpPr>
            <p:nvPr/>
          </p:nvSpPr>
          <p:spPr bwMode="auto">
            <a:xfrm rot="10800000">
              <a:off x="3107" y="3339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39" name="Oval 705" descr="Papel carta"/>
            <p:cNvSpPr>
              <a:spLocks noChangeArrowheads="1"/>
            </p:cNvSpPr>
            <p:nvPr/>
          </p:nvSpPr>
          <p:spPr bwMode="auto">
            <a:xfrm rot="10800000">
              <a:off x="3293" y="336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0" name="Oval 706" descr="Papel carta"/>
            <p:cNvSpPr>
              <a:spLocks noChangeArrowheads="1"/>
            </p:cNvSpPr>
            <p:nvPr/>
          </p:nvSpPr>
          <p:spPr bwMode="auto">
            <a:xfrm rot="10800000">
              <a:off x="3010" y="330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1" name="Oval 707" descr="Papel carta"/>
            <p:cNvSpPr>
              <a:spLocks noChangeArrowheads="1"/>
            </p:cNvSpPr>
            <p:nvPr/>
          </p:nvSpPr>
          <p:spPr bwMode="auto">
            <a:xfrm rot="10800000">
              <a:off x="3016" y="338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42" name="Oval 708" descr="Papel carta"/>
            <p:cNvSpPr>
              <a:spLocks noChangeArrowheads="1"/>
            </p:cNvSpPr>
            <p:nvPr/>
          </p:nvSpPr>
          <p:spPr bwMode="auto">
            <a:xfrm rot="10800000">
              <a:off x="3701" y="337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43" name="Oval 709" descr="Papel carta"/>
            <p:cNvSpPr>
              <a:spLocks noChangeArrowheads="1"/>
            </p:cNvSpPr>
            <p:nvPr/>
          </p:nvSpPr>
          <p:spPr bwMode="auto">
            <a:xfrm rot="10800000">
              <a:off x="2971" y="338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4" name="Oval 710" descr="Papel carta"/>
            <p:cNvSpPr>
              <a:spLocks noChangeArrowheads="1"/>
            </p:cNvSpPr>
            <p:nvPr/>
          </p:nvSpPr>
          <p:spPr bwMode="auto">
            <a:xfrm rot="10800000">
              <a:off x="3346" y="3391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5" name="Oval 711" descr="Papel carta"/>
            <p:cNvSpPr>
              <a:spLocks noChangeArrowheads="1"/>
            </p:cNvSpPr>
            <p:nvPr/>
          </p:nvSpPr>
          <p:spPr bwMode="auto">
            <a:xfrm rot="10800000">
              <a:off x="3164" y="3399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6" name="Oval 712" descr="Papel carta"/>
            <p:cNvSpPr>
              <a:spLocks noChangeArrowheads="1"/>
            </p:cNvSpPr>
            <p:nvPr/>
          </p:nvSpPr>
          <p:spPr bwMode="auto">
            <a:xfrm rot="10800000">
              <a:off x="3061" y="340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47" name="Oval 713" descr="Papel carta"/>
            <p:cNvSpPr>
              <a:spLocks noChangeArrowheads="1"/>
            </p:cNvSpPr>
            <p:nvPr/>
          </p:nvSpPr>
          <p:spPr bwMode="auto">
            <a:xfrm rot="10800000">
              <a:off x="3303" y="339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8" name="Oval 714" descr="Papel carta"/>
            <p:cNvSpPr>
              <a:spLocks noChangeArrowheads="1"/>
            </p:cNvSpPr>
            <p:nvPr/>
          </p:nvSpPr>
          <p:spPr bwMode="auto">
            <a:xfrm rot="10800000">
              <a:off x="3248" y="341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49" name="Oval 715" descr="Papel carta"/>
            <p:cNvSpPr>
              <a:spLocks noChangeArrowheads="1"/>
            </p:cNvSpPr>
            <p:nvPr/>
          </p:nvSpPr>
          <p:spPr bwMode="auto">
            <a:xfrm rot="10800000">
              <a:off x="3203" y="3417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50" name="Oval 716" descr="Papel carta"/>
            <p:cNvSpPr>
              <a:spLocks noChangeArrowheads="1"/>
            </p:cNvSpPr>
            <p:nvPr/>
          </p:nvSpPr>
          <p:spPr bwMode="auto">
            <a:xfrm rot="10800000">
              <a:off x="3106" y="338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1" name="Oval 717" descr="Papel carta"/>
            <p:cNvSpPr>
              <a:spLocks noChangeArrowheads="1"/>
            </p:cNvSpPr>
            <p:nvPr/>
          </p:nvSpPr>
          <p:spPr bwMode="auto">
            <a:xfrm rot="10800000">
              <a:off x="3336" y="344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2" name="Oval 718" descr="Papel carta"/>
            <p:cNvSpPr>
              <a:spLocks noChangeArrowheads="1"/>
            </p:cNvSpPr>
            <p:nvPr/>
          </p:nvSpPr>
          <p:spPr bwMode="auto">
            <a:xfrm rot="10800000">
              <a:off x="3154" y="345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3" name="Oval 719" descr="Papel carta"/>
            <p:cNvSpPr>
              <a:spLocks noChangeArrowheads="1"/>
            </p:cNvSpPr>
            <p:nvPr/>
          </p:nvSpPr>
          <p:spPr bwMode="auto">
            <a:xfrm rot="10800000">
              <a:off x="3051" y="3461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54" name="Oval 720" descr="Papel carta"/>
            <p:cNvSpPr>
              <a:spLocks noChangeArrowheads="1"/>
            </p:cNvSpPr>
            <p:nvPr/>
          </p:nvSpPr>
          <p:spPr bwMode="auto">
            <a:xfrm rot="10800000">
              <a:off x="3293" y="344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" name="Oval 721" descr="Papel carta"/>
            <p:cNvSpPr>
              <a:spLocks noChangeArrowheads="1"/>
            </p:cNvSpPr>
            <p:nvPr/>
          </p:nvSpPr>
          <p:spPr bwMode="auto">
            <a:xfrm rot="10800000">
              <a:off x="3238" y="347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6" name="Oval 722" descr="Papel carta"/>
            <p:cNvSpPr>
              <a:spLocks noChangeArrowheads="1"/>
            </p:cNvSpPr>
            <p:nvPr/>
          </p:nvSpPr>
          <p:spPr bwMode="auto">
            <a:xfrm rot="10800000">
              <a:off x="3193" y="347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57" name="Oval 723" descr="Papel carta"/>
            <p:cNvSpPr>
              <a:spLocks noChangeArrowheads="1"/>
            </p:cNvSpPr>
            <p:nvPr/>
          </p:nvSpPr>
          <p:spPr bwMode="auto">
            <a:xfrm rot="10800000">
              <a:off x="3096" y="343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8" name="Oval 724" descr="Papel carta"/>
            <p:cNvSpPr>
              <a:spLocks noChangeArrowheads="1"/>
            </p:cNvSpPr>
            <p:nvPr/>
          </p:nvSpPr>
          <p:spPr bwMode="auto">
            <a:xfrm rot="10800000">
              <a:off x="3346" y="351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9" name="Oval 725" descr="Papel carta"/>
            <p:cNvSpPr>
              <a:spLocks noChangeArrowheads="1"/>
            </p:cNvSpPr>
            <p:nvPr/>
          </p:nvSpPr>
          <p:spPr bwMode="auto">
            <a:xfrm rot="10800000">
              <a:off x="3164" y="351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0" name="Oval 726" descr="Papel carta"/>
            <p:cNvSpPr>
              <a:spLocks noChangeArrowheads="1"/>
            </p:cNvSpPr>
            <p:nvPr/>
          </p:nvSpPr>
          <p:spPr bwMode="auto">
            <a:xfrm rot="10800000">
              <a:off x="3059" y="349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61" name="Oval 727" descr="Papel carta"/>
            <p:cNvSpPr>
              <a:spLocks noChangeArrowheads="1"/>
            </p:cNvSpPr>
            <p:nvPr/>
          </p:nvSpPr>
          <p:spPr bwMode="auto">
            <a:xfrm rot="10800000">
              <a:off x="3303" y="351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2" name="Oval 728" descr="Papel carta"/>
            <p:cNvSpPr>
              <a:spLocks noChangeArrowheads="1"/>
            </p:cNvSpPr>
            <p:nvPr/>
          </p:nvSpPr>
          <p:spPr bwMode="auto">
            <a:xfrm rot="10800000">
              <a:off x="3248" y="3536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3" name="Oval 729" descr="Papel carta"/>
            <p:cNvSpPr>
              <a:spLocks noChangeArrowheads="1"/>
            </p:cNvSpPr>
            <p:nvPr/>
          </p:nvSpPr>
          <p:spPr bwMode="auto">
            <a:xfrm rot="10800000">
              <a:off x="3203" y="3536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64" name="Oval 730" descr="Papel carta"/>
            <p:cNvSpPr>
              <a:spLocks noChangeArrowheads="1"/>
            </p:cNvSpPr>
            <p:nvPr/>
          </p:nvSpPr>
          <p:spPr bwMode="auto">
            <a:xfrm rot="10800000">
              <a:off x="3106" y="350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5" name="Oval 731" descr="Papel carta"/>
            <p:cNvSpPr>
              <a:spLocks noChangeArrowheads="1"/>
            </p:cNvSpPr>
            <p:nvPr/>
          </p:nvSpPr>
          <p:spPr bwMode="auto">
            <a:xfrm rot="10800000">
              <a:off x="3344" y="358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6" name="Oval 732" descr="Papel carta"/>
            <p:cNvSpPr>
              <a:spLocks noChangeArrowheads="1"/>
            </p:cNvSpPr>
            <p:nvPr/>
          </p:nvSpPr>
          <p:spPr bwMode="auto">
            <a:xfrm rot="10800000">
              <a:off x="3186" y="358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7" name="Oval 733" descr="Papel carta"/>
            <p:cNvSpPr>
              <a:spLocks noChangeArrowheads="1"/>
            </p:cNvSpPr>
            <p:nvPr/>
          </p:nvSpPr>
          <p:spPr bwMode="auto">
            <a:xfrm rot="10800000">
              <a:off x="3117" y="3543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68" name="Oval 734" descr="Papel carta"/>
            <p:cNvSpPr>
              <a:spLocks noChangeArrowheads="1"/>
            </p:cNvSpPr>
            <p:nvPr/>
          </p:nvSpPr>
          <p:spPr bwMode="auto">
            <a:xfrm rot="10800000">
              <a:off x="3301" y="358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69" name="Oval 735" descr="Papel carta"/>
            <p:cNvSpPr>
              <a:spLocks noChangeArrowheads="1"/>
            </p:cNvSpPr>
            <p:nvPr/>
          </p:nvSpPr>
          <p:spPr bwMode="auto">
            <a:xfrm rot="10800000">
              <a:off x="3248" y="3591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0" name="Oval 736" descr="Papel carta"/>
            <p:cNvSpPr>
              <a:spLocks noChangeArrowheads="1"/>
            </p:cNvSpPr>
            <p:nvPr/>
          </p:nvSpPr>
          <p:spPr bwMode="auto">
            <a:xfrm rot="10800000">
              <a:off x="3966" y="344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71" name="Oval 737" descr="Papel carta"/>
            <p:cNvSpPr>
              <a:spLocks noChangeArrowheads="1"/>
            </p:cNvSpPr>
            <p:nvPr/>
          </p:nvSpPr>
          <p:spPr bwMode="auto">
            <a:xfrm rot="10800000">
              <a:off x="3878" y="34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2" name="Oval 738" descr="Papel carta"/>
            <p:cNvSpPr>
              <a:spLocks noChangeArrowheads="1"/>
            </p:cNvSpPr>
            <p:nvPr/>
          </p:nvSpPr>
          <p:spPr bwMode="auto">
            <a:xfrm rot="10800000">
              <a:off x="4157" y="340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3" name="Oval 739" descr="Papel carta"/>
            <p:cNvSpPr>
              <a:spLocks noChangeArrowheads="1"/>
            </p:cNvSpPr>
            <p:nvPr/>
          </p:nvSpPr>
          <p:spPr bwMode="auto">
            <a:xfrm rot="10800000">
              <a:off x="3975" y="341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4" name="Oval 740" descr="Papel carta"/>
            <p:cNvSpPr>
              <a:spLocks noChangeArrowheads="1"/>
            </p:cNvSpPr>
            <p:nvPr/>
          </p:nvSpPr>
          <p:spPr bwMode="auto">
            <a:xfrm rot="10800000">
              <a:off x="3872" y="3421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75" name="Oval 741" descr="Papel carta"/>
            <p:cNvSpPr>
              <a:spLocks noChangeArrowheads="1"/>
            </p:cNvSpPr>
            <p:nvPr/>
          </p:nvSpPr>
          <p:spPr bwMode="auto">
            <a:xfrm rot="10800000">
              <a:off x="4114" y="340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6" name="Oval 742" descr="Papel carta"/>
            <p:cNvSpPr>
              <a:spLocks noChangeArrowheads="1"/>
            </p:cNvSpPr>
            <p:nvPr/>
          </p:nvSpPr>
          <p:spPr bwMode="auto">
            <a:xfrm rot="10800000">
              <a:off x="4059" y="34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7" name="Oval 743" descr="Papel carta"/>
            <p:cNvSpPr>
              <a:spLocks noChangeArrowheads="1"/>
            </p:cNvSpPr>
            <p:nvPr/>
          </p:nvSpPr>
          <p:spPr bwMode="auto">
            <a:xfrm rot="10800000">
              <a:off x="4014" y="3430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78" name="Oval 744" descr="Papel carta"/>
            <p:cNvSpPr>
              <a:spLocks noChangeArrowheads="1"/>
            </p:cNvSpPr>
            <p:nvPr/>
          </p:nvSpPr>
          <p:spPr bwMode="auto">
            <a:xfrm rot="10800000">
              <a:off x="3917" y="339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79" name="Oval 745" descr="Papel carta"/>
            <p:cNvSpPr>
              <a:spLocks noChangeArrowheads="1"/>
            </p:cNvSpPr>
            <p:nvPr/>
          </p:nvSpPr>
          <p:spPr bwMode="auto">
            <a:xfrm rot="10800000">
              <a:off x="4144" y="345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0" name="Oval 746" descr="Papel carta"/>
            <p:cNvSpPr>
              <a:spLocks noChangeArrowheads="1"/>
            </p:cNvSpPr>
            <p:nvPr/>
          </p:nvSpPr>
          <p:spPr bwMode="auto">
            <a:xfrm rot="10800000">
              <a:off x="3972" y="3476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1" name="Oval 747" descr="Papel carta"/>
            <p:cNvSpPr>
              <a:spLocks noChangeArrowheads="1"/>
            </p:cNvSpPr>
            <p:nvPr/>
          </p:nvSpPr>
          <p:spPr bwMode="auto">
            <a:xfrm rot="10800000">
              <a:off x="3869" y="348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82" name="Oval 748" descr="Papel carta"/>
            <p:cNvSpPr>
              <a:spLocks noChangeArrowheads="1"/>
            </p:cNvSpPr>
            <p:nvPr/>
          </p:nvSpPr>
          <p:spPr bwMode="auto">
            <a:xfrm rot="10800000">
              <a:off x="4101" y="3499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3" name="Oval 749" descr="Papel carta"/>
            <p:cNvSpPr>
              <a:spLocks noChangeArrowheads="1"/>
            </p:cNvSpPr>
            <p:nvPr/>
          </p:nvSpPr>
          <p:spPr bwMode="auto">
            <a:xfrm rot="10800000">
              <a:off x="4056" y="349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4" name="Oval 750" descr="Papel carta"/>
            <p:cNvSpPr>
              <a:spLocks noChangeArrowheads="1"/>
            </p:cNvSpPr>
            <p:nvPr/>
          </p:nvSpPr>
          <p:spPr bwMode="auto">
            <a:xfrm rot="10800000">
              <a:off x="4011" y="3494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85" name="Oval 751" descr="Papel carta"/>
            <p:cNvSpPr>
              <a:spLocks noChangeArrowheads="1"/>
            </p:cNvSpPr>
            <p:nvPr/>
          </p:nvSpPr>
          <p:spPr bwMode="auto">
            <a:xfrm rot="10800000">
              <a:off x="3914" y="346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6" name="Oval 752" descr="Papel carta"/>
            <p:cNvSpPr>
              <a:spLocks noChangeArrowheads="1"/>
            </p:cNvSpPr>
            <p:nvPr/>
          </p:nvSpPr>
          <p:spPr bwMode="auto">
            <a:xfrm rot="10800000">
              <a:off x="3880" y="3588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7" name="Oval 753" descr="Papel carta"/>
            <p:cNvSpPr>
              <a:spLocks noChangeArrowheads="1"/>
            </p:cNvSpPr>
            <p:nvPr/>
          </p:nvSpPr>
          <p:spPr bwMode="auto">
            <a:xfrm rot="10800000">
              <a:off x="3972" y="3536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8" name="Oval 754" descr="Papel carta"/>
            <p:cNvSpPr>
              <a:spLocks noChangeArrowheads="1"/>
            </p:cNvSpPr>
            <p:nvPr/>
          </p:nvSpPr>
          <p:spPr bwMode="auto">
            <a:xfrm rot="10800000">
              <a:off x="3869" y="3545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89" name="Oval 755" descr="Papel carta"/>
            <p:cNvSpPr>
              <a:spLocks noChangeArrowheads="1"/>
            </p:cNvSpPr>
            <p:nvPr/>
          </p:nvSpPr>
          <p:spPr bwMode="auto">
            <a:xfrm rot="10800000">
              <a:off x="4051" y="353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0" name="Oval 756" descr="Papel carta"/>
            <p:cNvSpPr>
              <a:spLocks noChangeArrowheads="1"/>
            </p:cNvSpPr>
            <p:nvPr/>
          </p:nvSpPr>
          <p:spPr bwMode="auto">
            <a:xfrm rot="10800000">
              <a:off x="3996" y="3559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1" name="Oval 757" descr="Papel carta"/>
            <p:cNvSpPr>
              <a:spLocks noChangeArrowheads="1"/>
            </p:cNvSpPr>
            <p:nvPr/>
          </p:nvSpPr>
          <p:spPr bwMode="auto">
            <a:xfrm rot="10800000">
              <a:off x="3935" y="3581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es-ES"/>
            </a:p>
          </p:txBody>
        </p:sp>
        <p:sp>
          <p:nvSpPr>
            <p:cNvPr id="692" name="Oval 758" descr="Papel carta"/>
            <p:cNvSpPr>
              <a:spLocks noChangeArrowheads="1"/>
            </p:cNvSpPr>
            <p:nvPr/>
          </p:nvSpPr>
          <p:spPr bwMode="auto">
            <a:xfrm rot="10800000">
              <a:off x="3914" y="3522"/>
              <a:ext cx="80" cy="78"/>
            </a:xfrm>
            <a:prstGeom prst="ellipse">
              <a:avLst/>
            </a:prstGeom>
            <a:blipFill dpi="0" rotWithShape="1">
              <a:blip r:embed="rId5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3" name="Rectangle 759" descr="60%"/>
            <p:cNvSpPr>
              <a:spLocks noChangeArrowheads="1"/>
            </p:cNvSpPr>
            <p:nvPr/>
          </p:nvSpPr>
          <p:spPr bwMode="auto">
            <a:xfrm>
              <a:off x="2947" y="2614"/>
              <a:ext cx="1353" cy="379"/>
            </a:xfrm>
            <a:prstGeom prst="rect">
              <a:avLst/>
            </a:prstGeom>
            <a:pattFill prst="pct60">
              <a:fgClr>
                <a:srgbClr val="CC6600"/>
              </a:fgClr>
              <a:bgClr>
                <a:srgbClr val="FFCC66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grpSp>
          <p:nvGrpSpPr>
            <p:cNvPr id="694" name="Group 760"/>
            <p:cNvGrpSpPr>
              <a:grpSpLocks/>
            </p:cNvGrpSpPr>
            <p:nvPr/>
          </p:nvGrpSpPr>
          <p:grpSpPr bwMode="auto">
            <a:xfrm>
              <a:off x="3153" y="2115"/>
              <a:ext cx="181" cy="408"/>
              <a:chOff x="3107" y="2115"/>
              <a:chExt cx="181" cy="408"/>
            </a:xfrm>
          </p:grpSpPr>
          <p:sp>
            <p:nvSpPr>
              <p:cNvPr id="703" name="Rectangle 761"/>
              <p:cNvSpPr>
                <a:spLocks noChangeArrowheads="1"/>
              </p:cNvSpPr>
              <p:nvPr/>
            </p:nvSpPr>
            <p:spPr bwMode="auto">
              <a:xfrm>
                <a:off x="3107" y="2115"/>
                <a:ext cx="181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04" name="Rectangle 762"/>
              <p:cNvSpPr>
                <a:spLocks noChangeArrowheads="1"/>
              </p:cNvSpPr>
              <p:nvPr/>
            </p:nvSpPr>
            <p:spPr bwMode="auto">
              <a:xfrm>
                <a:off x="3127" y="2115"/>
                <a:ext cx="136" cy="3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05" name="Line 763"/>
              <p:cNvSpPr>
                <a:spLocks noChangeShapeType="1"/>
              </p:cNvSpPr>
              <p:nvPr/>
            </p:nvSpPr>
            <p:spPr bwMode="auto">
              <a:xfrm>
                <a:off x="3127" y="2117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95" name="Group 764"/>
            <p:cNvGrpSpPr>
              <a:grpSpLocks/>
            </p:cNvGrpSpPr>
            <p:nvPr/>
          </p:nvGrpSpPr>
          <p:grpSpPr bwMode="auto">
            <a:xfrm>
              <a:off x="3561" y="2115"/>
              <a:ext cx="181" cy="408"/>
              <a:chOff x="3515" y="2115"/>
              <a:chExt cx="181" cy="408"/>
            </a:xfrm>
          </p:grpSpPr>
          <p:sp>
            <p:nvSpPr>
              <p:cNvPr id="700" name="Rectangle 765"/>
              <p:cNvSpPr>
                <a:spLocks noChangeArrowheads="1"/>
              </p:cNvSpPr>
              <p:nvPr/>
            </p:nvSpPr>
            <p:spPr bwMode="auto">
              <a:xfrm>
                <a:off x="3515" y="2115"/>
                <a:ext cx="181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01" name="Rectangle 766"/>
              <p:cNvSpPr>
                <a:spLocks noChangeArrowheads="1"/>
              </p:cNvSpPr>
              <p:nvPr/>
            </p:nvSpPr>
            <p:spPr bwMode="auto">
              <a:xfrm>
                <a:off x="3535" y="2115"/>
                <a:ext cx="136" cy="3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02" name="Line 767"/>
              <p:cNvSpPr>
                <a:spLocks noChangeShapeType="1"/>
              </p:cNvSpPr>
              <p:nvPr/>
            </p:nvSpPr>
            <p:spPr bwMode="auto">
              <a:xfrm>
                <a:off x="3535" y="2117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696" name="Group 768"/>
            <p:cNvGrpSpPr>
              <a:grpSpLocks/>
            </p:cNvGrpSpPr>
            <p:nvPr/>
          </p:nvGrpSpPr>
          <p:grpSpPr bwMode="auto">
            <a:xfrm>
              <a:off x="3971" y="2120"/>
              <a:ext cx="181" cy="408"/>
              <a:chOff x="3967" y="2120"/>
              <a:chExt cx="181" cy="408"/>
            </a:xfrm>
          </p:grpSpPr>
          <p:sp>
            <p:nvSpPr>
              <p:cNvPr id="697" name="Rectangle 769"/>
              <p:cNvSpPr>
                <a:spLocks noChangeArrowheads="1"/>
              </p:cNvSpPr>
              <p:nvPr/>
            </p:nvSpPr>
            <p:spPr bwMode="auto">
              <a:xfrm>
                <a:off x="3967" y="2120"/>
                <a:ext cx="181" cy="40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98" name="Rectangle 770"/>
              <p:cNvSpPr>
                <a:spLocks noChangeArrowheads="1"/>
              </p:cNvSpPr>
              <p:nvPr/>
            </p:nvSpPr>
            <p:spPr bwMode="auto">
              <a:xfrm>
                <a:off x="3987" y="2120"/>
                <a:ext cx="136" cy="3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699" name="Line 771"/>
              <p:cNvSpPr>
                <a:spLocks noChangeShapeType="1"/>
              </p:cNvSpPr>
              <p:nvPr/>
            </p:nvSpPr>
            <p:spPr bwMode="auto">
              <a:xfrm>
                <a:off x="3987" y="2122"/>
                <a:ext cx="136" cy="0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710" name="709 CuadroTexto"/>
          <p:cNvSpPr txBox="1"/>
          <p:nvPr/>
        </p:nvSpPr>
        <p:spPr>
          <a:xfrm>
            <a:off x="142844" y="4643446"/>
            <a:ext cx="21431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Reactor de </a:t>
            </a:r>
            <a:r>
              <a:rPr lang="es-ES" b="1" dirty="0" err="1" smtClean="0"/>
              <a:t>Hidrodesulfuración</a:t>
            </a:r>
            <a:r>
              <a:rPr lang="es-ES" b="1" dirty="0" smtClean="0"/>
              <a:t> de naftas</a:t>
            </a:r>
            <a:endParaRPr lang="es-ES" b="1" dirty="0"/>
          </a:p>
        </p:txBody>
      </p:sp>
      <p:sp>
        <p:nvSpPr>
          <p:cNvPr id="969" name="Rectangle 40" descr="Esferas"/>
          <p:cNvSpPr>
            <a:spLocks noChangeArrowheads="1"/>
          </p:cNvSpPr>
          <p:nvPr/>
        </p:nvSpPr>
        <p:spPr bwMode="auto">
          <a:xfrm>
            <a:off x="2956398" y="1928802"/>
            <a:ext cx="1544165" cy="113754"/>
          </a:xfrm>
          <a:prstGeom prst="rect">
            <a:avLst/>
          </a:prstGeom>
          <a:pattFill prst="sphere">
            <a:fgClr>
              <a:srgbClr val="000000"/>
            </a:fgClr>
            <a:bgClr>
              <a:srgbClr val="FFFFFF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76" name="1575 Grupo"/>
          <p:cNvGrpSpPr/>
          <p:nvPr/>
        </p:nvGrpSpPr>
        <p:grpSpPr>
          <a:xfrm>
            <a:off x="2928926" y="2030681"/>
            <a:ext cx="853600" cy="2094167"/>
            <a:chOff x="2928926" y="2030681"/>
            <a:chExt cx="853600" cy="2094167"/>
          </a:xfrm>
        </p:grpSpPr>
        <p:sp>
          <p:nvSpPr>
            <p:cNvPr id="1125" name="AutoShape 196"/>
            <p:cNvSpPr>
              <a:spLocks noChangeArrowheads="1"/>
            </p:cNvSpPr>
            <p:nvPr/>
          </p:nvSpPr>
          <p:spPr bwMode="auto">
            <a:xfrm>
              <a:off x="2996209" y="3920990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6" name="AutoShape 197"/>
            <p:cNvSpPr>
              <a:spLocks noChangeArrowheads="1"/>
            </p:cNvSpPr>
            <p:nvPr/>
          </p:nvSpPr>
          <p:spPr bwMode="auto">
            <a:xfrm>
              <a:off x="3287770" y="3865391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7" name="AutoShape 198"/>
            <p:cNvSpPr>
              <a:spLocks noChangeArrowheads="1"/>
            </p:cNvSpPr>
            <p:nvPr/>
          </p:nvSpPr>
          <p:spPr bwMode="auto">
            <a:xfrm>
              <a:off x="3534475" y="3920990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1" name="AutoShape 202"/>
            <p:cNvSpPr>
              <a:spLocks noChangeArrowheads="1"/>
            </p:cNvSpPr>
            <p:nvPr/>
          </p:nvSpPr>
          <p:spPr bwMode="auto">
            <a:xfrm>
              <a:off x="3003597" y="3523145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3" name="AutoShape 204"/>
            <p:cNvSpPr>
              <a:spLocks noChangeArrowheads="1"/>
            </p:cNvSpPr>
            <p:nvPr/>
          </p:nvSpPr>
          <p:spPr bwMode="auto">
            <a:xfrm>
              <a:off x="3198058" y="3680068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4" name="AutoShape 205"/>
            <p:cNvSpPr>
              <a:spLocks noChangeArrowheads="1"/>
            </p:cNvSpPr>
            <p:nvPr/>
          </p:nvSpPr>
          <p:spPr bwMode="auto">
            <a:xfrm>
              <a:off x="3534475" y="3698599"/>
              <a:ext cx="246705" cy="203858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0" name="AutoShape 211"/>
            <p:cNvSpPr>
              <a:spLocks noChangeArrowheads="1"/>
            </p:cNvSpPr>
            <p:nvPr/>
          </p:nvSpPr>
          <p:spPr bwMode="auto">
            <a:xfrm>
              <a:off x="3489618" y="3457678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0" name="AutoShape 221"/>
            <p:cNvSpPr>
              <a:spLocks noChangeArrowheads="1"/>
            </p:cNvSpPr>
            <p:nvPr/>
          </p:nvSpPr>
          <p:spPr bwMode="auto">
            <a:xfrm>
              <a:off x="2928926" y="3346485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1" name="AutoShape 222"/>
            <p:cNvSpPr>
              <a:spLocks noChangeArrowheads="1"/>
            </p:cNvSpPr>
            <p:nvPr/>
          </p:nvSpPr>
          <p:spPr bwMode="auto">
            <a:xfrm>
              <a:off x="3267987" y="3457137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6" name="AutoShape 227"/>
            <p:cNvSpPr>
              <a:spLocks noChangeArrowheads="1"/>
            </p:cNvSpPr>
            <p:nvPr/>
          </p:nvSpPr>
          <p:spPr bwMode="auto">
            <a:xfrm>
              <a:off x="2973781" y="3161160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9" name="AutoShape 230"/>
            <p:cNvSpPr>
              <a:spLocks noChangeArrowheads="1"/>
            </p:cNvSpPr>
            <p:nvPr/>
          </p:nvSpPr>
          <p:spPr bwMode="auto">
            <a:xfrm>
              <a:off x="3467191" y="3272830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3" name="AutoShape 234"/>
            <p:cNvSpPr>
              <a:spLocks noChangeArrowheads="1"/>
            </p:cNvSpPr>
            <p:nvPr/>
          </p:nvSpPr>
          <p:spPr bwMode="auto">
            <a:xfrm>
              <a:off x="2928926" y="2975835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4" name="AutoShape 235"/>
            <p:cNvSpPr>
              <a:spLocks noChangeArrowheads="1"/>
            </p:cNvSpPr>
            <p:nvPr/>
          </p:nvSpPr>
          <p:spPr bwMode="auto">
            <a:xfrm>
              <a:off x="3325164" y="2883173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5" name="AutoShape 236"/>
            <p:cNvSpPr>
              <a:spLocks noChangeArrowheads="1"/>
            </p:cNvSpPr>
            <p:nvPr/>
          </p:nvSpPr>
          <p:spPr bwMode="auto">
            <a:xfrm>
              <a:off x="3446087" y="3073172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9" name="AutoShape 240"/>
            <p:cNvSpPr>
              <a:spLocks noChangeArrowheads="1"/>
            </p:cNvSpPr>
            <p:nvPr/>
          </p:nvSpPr>
          <p:spPr bwMode="auto">
            <a:xfrm>
              <a:off x="2973781" y="2568122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0" name="AutoShape 241"/>
            <p:cNvSpPr>
              <a:spLocks noChangeArrowheads="1"/>
            </p:cNvSpPr>
            <p:nvPr/>
          </p:nvSpPr>
          <p:spPr bwMode="auto">
            <a:xfrm>
              <a:off x="3337037" y="2465024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5" name="AutoShape 246"/>
            <p:cNvSpPr>
              <a:spLocks noChangeArrowheads="1"/>
            </p:cNvSpPr>
            <p:nvPr/>
          </p:nvSpPr>
          <p:spPr bwMode="auto">
            <a:xfrm>
              <a:off x="2928926" y="2382798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7" name="AutoShape 248"/>
            <p:cNvSpPr>
              <a:spLocks noChangeArrowheads="1"/>
            </p:cNvSpPr>
            <p:nvPr/>
          </p:nvSpPr>
          <p:spPr bwMode="auto">
            <a:xfrm>
              <a:off x="3175631" y="2327201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8" name="AutoShape 249"/>
            <p:cNvSpPr>
              <a:spLocks noChangeArrowheads="1"/>
            </p:cNvSpPr>
            <p:nvPr/>
          </p:nvSpPr>
          <p:spPr bwMode="auto">
            <a:xfrm>
              <a:off x="3512046" y="2345732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2" name="AutoShape 253"/>
            <p:cNvSpPr>
              <a:spLocks noChangeArrowheads="1"/>
            </p:cNvSpPr>
            <p:nvPr/>
          </p:nvSpPr>
          <p:spPr bwMode="auto">
            <a:xfrm>
              <a:off x="2973781" y="2197473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7" name="AutoShape 258"/>
            <p:cNvSpPr>
              <a:spLocks noChangeArrowheads="1"/>
            </p:cNvSpPr>
            <p:nvPr/>
          </p:nvSpPr>
          <p:spPr bwMode="auto">
            <a:xfrm>
              <a:off x="3378803" y="2192257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9" name="AutoShape 260"/>
            <p:cNvSpPr>
              <a:spLocks noChangeArrowheads="1"/>
            </p:cNvSpPr>
            <p:nvPr/>
          </p:nvSpPr>
          <p:spPr bwMode="auto">
            <a:xfrm>
              <a:off x="2951354" y="2771978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1" name="AutoShape 262"/>
            <p:cNvSpPr>
              <a:spLocks noChangeArrowheads="1"/>
            </p:cNvSpPr>
            <p:nvPr/>
          </p:nvSpPr>
          <p:spPr bwMode="auto">
            <a:xfrm>
              <a:off x="3444763" y="2679315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7" name="AutoShape 268"/>
            <p:cNvSpPr>
              <a:spLocks noChangeArrowheads="1"/>
            </p:cNvSpPr>
            <p:nvPr/>
          </p:nvSpPr>
          <p:spPr bwMode="auto">
            <a:xfrm>
              <a:off x="2928926" y="2030681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8" name="AutoShape 269"/>
            <p:cNvSpPr>
              <a:spLocks noChangeArrowheads="1"/>
            </p:cNvSpPr>
            <p:nvPr/>
          </p:nvSpPr>
          <p:spPr bwMode="auto">
            <a:xfrm>
              <a:off x="3535821" y="2030681"/>
              <a:ext cx="246705" cy="203858"/>
            </a:xfrm>
            <a:prstGeom prst="octagon">
              <a:avLst>
                <a:gd name="adj" fmla="val 2928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69" name="1468 Rectángulo"/>
          <p:cNvSpPr/>
          <p:nvPr/>
        </p:nvSpPr>
        <p:spPr>
          <a:xfrm>
            <a:off x="1428728" y="2857496"/>
            <a:ext cx="357190" cy="428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470" name="1469 Rectángulo"/>
          <p:cNvSpPr/>
          <p:nvPr/>
        </p:nvSpPr>
        <p:spPr>
          <a:xfrm>
            <a:off x="2928926" y="1714488"/>
            <a:ext cx="1571636" cy="24288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dk1"/>
              </a:solidFill>
            </a:endParaRPr>
          </a:p>
        </p:txBody>
      </p:sp>
      <p:sp>
        <p:nvSpPr>
          <p:cNvPr id="1472" name="1471 Flecha abajo"/>
          <p:cNvSpPr/>
          <p:nvPr/>
        </p:nvSpPr>
        <p:spPr>
          <a:xfrm>
            <a:off x="3214678" y="2071678"/>
            <a:ext cx="71438" cy="21431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3" name="1472 Flecha abajo"/>
          <p:cNvSpPr/>
          <p:nvPr/>
        </p:nvSpPr>
        <p:spPr>
          <a:xfrm>
            <a:off x="3214678" y="2500306"/>
            <a:ext cx="71438" cy="21431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5" name="1474 Flecha abajo"/>
          <p:cNvSpPr/>
          <p:nvPr/>
        </p:nvSpPr>
        <p:spPr>
          <a:xfrm>
            <a:off x="3214678" y="3286124"/>
            <a:ext cx="71438" cy="21431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6" name="1475 Flecha abajo"/>
          <p:cNvSpPr/>
          <p:nvPr/>
        </p:nvSpPr>
        <p:spPr>
          <a:xfrm>
            <a:off x="3357554" y="3143248"/>
            <a:ext cx="71438" cy="21431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7" name="1476 Flecha abajo"/>
          <p:cNvSpPr/>
          <p:nvPr/>
        </p:nvSpPr>
        <p:spPr>
          <a:xfrm>
            <a:off x="3357554" y="2143116"/>
            <a:ext cx="71438" cy="21431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8" name="1477 Flecha abajo"/>
          <p:cNvSpPr/>
          <p:nvPr/>
        </p:nvSpPr>
        <p:spPr>
          <a:xfrm>
            <a:off x="3357554" y="2643182"/>
            <a:ext cx="71438" cy="21431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79" name="1478 Flecha abajo"/>
          <p:cNvSpPr/>
          <p:nvPr/>
        </p:nvSpPr>
        <p:spPr>
          <a:xfrm>
            <a:off x="3214678" y="2857496"/>
            <a:ext cx="71438" cy="214314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81" name="1480 Conector recto de flecha"/>
          <p:cNvCxnSpPr/>
          <p:nvPr/>
        </p:nvCxnSpPr>
        <p:spPr>
          <a:xfrm flipV="1">
            <a:off x="1785918" y="2143116"/>
            <a:ext cx="1143008" cy="100013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0" name="1489 Conector recto"/>
          <p:cNvCxnSpPr/>
          <p:nvPr/>
        </p:nvCxnSpPr>
        <p:spPr>
          <a:xfrm rot="5400000">
            <a:off x="2321703" y="2821777"/>
            <a:ext cx="2786082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5" name="1634 Grupo"/>
          <p:cNvGrpSpPr/>
          <p:nvPr/>
        </p:nvGrpSpPr>
        <p:grpSpPr>
          <a:xfrm>
            <a:off x="3691469" y="2059803"/>
            <a:ext cx="808431" cy="2083577"/>
            <a:chOff x="3691469" y="2059803"/>
            <a:chExt cx="808431" cy="2083577"/>
          </a:xfrm>
        </p:grpSpPr>
        <p:grpSp>
          <p:nvGrpSpPr>
            <p:cNvPr id="1491" name="1490 Grupo"/>
            <p:cNvGrpSpPr/>
            <p:nvPr/>
          </p:nvGrpSpPr>
          <p:grpSpPr>
            <a:xfrm>
              <a:off x="3691469" y="2857496"/>
              <a:ext cx="451904" cy="1285884"/>
              <a:chOff x="3691468" y="2030681"/>
              <a:chExt cx="784971" cy="2112699"/>
            </a:xfrm>
          </p:grpSpPr>
          <p:sp>
            <p:nvSpPr>
              <p:cNvPr id="1128" name="AutoShape 199"/>
              <p:cNvSpPr>
                <a:spLocks noChangeArrowheads="1"/>
              </p:cNvSpPr>
              <p:nvPr/>
            </p:nvSpPr>
            <p:spPr bwMode="auto">
              <a:xfrm>
                <a:off x="3826035" y="3939522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9" name="AutoShape 200"/>
              <p:cNvSpPr>
                <a:spLocks noChangeArrowheads="1"/>
              </p:cNvSpPr>
              <p:nvPr/>
            </p:nvSpPr>
            <p:spPr bwMode="auto">
              <a:xfrm>
                <a:off x="4095167" y="3939522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2" name="AutoShape 203"/>
              <p:cNvSpPr>
                <a:spLocks noChangeArrowheads="1"/>
              </p:cNvSpPr>
              <p:nvPr/>
            </p:nvSpPr>
            <p:spPr bwMode="auto">
              <a:xfrm>
                <a:off x="4005455" y="373566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5" name="AutoShape 206"/>
              <p:cNvSpPr>
                <a:spLocks noChangeArrowheads="1"/>
              </p:cNvSpPr>
              <p:nvPr/>
            </p:nvSpPr>
            <p:spPr bwMode="auto">
              <a:xfrm>
                <a:off x="3758752" y="377273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6" name="AutoShape 207"/>
              <p:cNvSpPr>
                <a:spLocks noChangeArrowheads="1"/>
              </p:cNvSpPr>
              <p:nvPr/>
            </p:nvSpPr>
            <p:spPr bwMode="auto">
              <a:xfrm>
                <a:off x="4207305" y="373566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7" name="AutoShape 208"/>
              <p:cNvSpPr>
                <a:spLocks noChangeArrowheads="1"/>
              </p:cNvSpPr>
              <p:nvPr/>
            </p:nvSpPr>
            <p:spPr bwMode="auto">
              <a:xfrm>
                <a:off x="4207305" y="3920990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1" name="AutoShape 212"/>
              <p:cNvSpPr>
                <a:spLocks noChangeArrowheads="1"/>
              </p:cNvSpPr>
              <p:nvPr/>
            </p:nvSpPr>
            <p:spPr bwMode="auto">
              <a:xfrm>
                <a:off x="3736323" y="355034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2" name="AutoShape 213"/>
              <p:cNvSpPr>
                <a:spLocks noChangeArrowheads="1"/>
              </p:cNvSpPr>
              <p:nvPr/>
            </p:nvSpPr>
            <p:spPr bwMode="auto">
              <a:xfrm>
                <a:off x="4207305" y="355034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3" name="AutoShape 224"/>
              <p:cNvSpPr>
                <a:spLocks noChangeArrowheads="1"/>
              </p:cNvSpPr>
              <p:nvPr/>
            </p:nvSpPr>
            <p:spPr bwMode="auto">
              <a:xfrm>
                <a:off x="3758752" y="3365016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4" name="AutoShape 225"/>
              <p:cNvSpPr>
                <a:spLocks noChangeArrowheads="1"/>
              </p:cNvSpPr>
              <p:nvPr/>
            </p:nvSpPr>
            <p:spPr bwMode="auto">
              <a:xfrm>
                <a:off x="4027883" y="3365016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5" name="AutoShape 226"/>
              <p:cNvSpPr>
                <a:spLocks noChangeArrowheads="1"/>
              </p:cNvSpPr>
              <p:nvPr/>
            </p:nvSpPr>
            <p:spPr bwMode="auto">
              <a:xfrm>
                <a:off x="4162450" y="293877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0" name="AutoShape 231"/>
              <p:cNvSpPr>
                <a:spLocks noChangeArrowheads="1"/>
              </p:cNvSpPr>
              <p:nvPr/>
            </p:nvSpPr>
            <p:spPr bwMode="auto">
              <a:xfrm>
                <a:off x="3691468" y="3198224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1" name="AutoShape 232"/>
              <p:cNvSpPr>
                <a:spLocks noChangeArrowheads="1"/>
              </p:cNvSpPr>
              <p:nvPr/>
            </p:nvSpPr>
            <p:spPr bwMode="auto">
              <a:xfrm>
                <a:off x="4184877" y="316116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2" name="AutoShape 233"/>
              <p:cNvSpPr>
                <a:spLocks noChangeArrowheads="1"/>
              </p:cNvSpPr>
              <p:nvPr/>
            </p:nvSpPr>
            <p:spPr bwMode="auto">
              <a:xfrm>
                <a:off x="4184877" y="334648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6" name="AutoShape 237"/>
              <p:cNvSpPr>
                <a:spLocks noChangeArrowheads="1"/>
              </p:cNvSpPr>
              <p:nvPr/>
            </p:nvSpPr>
            <p:spPr bwMode="auto">
              <a:xfrm>
                <a:off x="3691468" y="2957302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8" name="AutoShape 239"/>
              <p:cNvSpPr>
                <a:spLocks noChangeArrowheads="1"/>
              </p:cNvSpPr>
              <p:nvPr/>
            </p:nvSpPr>
            <p:spPr bwMode="auto">
              <a:xfrm>
                <a:off x="3983028" y="2994368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2" name="AutoShape 243"/>
              <p:cNvSpPr>
                <a:spLocks noChangeArrowheads="1"/>
              </p:cNvSpPr>
              <p:nvPr/>
            </p:nvSpPr>
            <p:spPr bwMode="auto">
              <a:xfrm>
                <a:off x="3910483" y="258665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6" name="AutoShape 247"/>
              <p:cNvSpPr>
                <a:spLocks noChangeArrowheads="1"/>
              </p:cNvSpPr>
              <p:nvPr/>
            </p:nvSpPr>
            <p:spPr bwMode="auto">
              <a:xfrm>
                <a:off x="3983028" y="2382798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0" name="AutoShape 251"/>
              <p:cNvSpPr>
                <a:spLocks noChangeArrowheads="1"/>
              </p:cNvSpPr>
              <p:nvPr/>
            </p:nvSpPr>
            <p:spPr bwMode="auto">
              <a:xfrm>
                <a:off x="4229734" y="2382798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1" name="AutoShape 252"/>
              <p:cNvSpPr>
                <a:spLocks noChangeArrowheads="1"/>
              </p:cNvSpPr>
              <p:nvPr/>
            </p:nvSpPr>
            <p:spPr bwMode="auto">
              <a:xfrm>
                <a:off x="4184877" y="2568122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5" name="AutoShape 256"/>
              <p:cNvSpPr>
                <a:spLocks noChangeArrowheads="1"/>
              </p:cNvSpPr>
              <p:nvPr/>
            </p:nvSpPr>
            <p:spPr bwMode="auto">
              <a:xfrm>
                <a:off x="3713897" y="219747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6" name="AutoShape 257"/>
              <p:cNvSpPr>
                <a:spLocks noChangeArrowheads="1"/>
              </p:cNvSpPr>
              <p:nvPr/>
            </p:nvSpPr>
            <p:spPr bwMode="auto">
              <a:xfrm>
                <a:off x="4184877" y="219747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8" name="AutoShape 259"/>
              <p:cNvSpPr>
                <a:spLocks noChangeArrowheads="1"/>
              </p:cNvSpPr>
              <p:nvPr/>
            </p:nvSpPr>
            <p:spPr bwMode="auto">
              <a:xfrm>
                <a:off x="4184877" y="2734914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2" name="AutoShape 263"/>
              <p:cNvSpPr>
                <a:spLocks noChangeArrowheads="1"/>
              </p:cNvSpPr>
              <p:nvPr/>
            </p:nvSpPr>
            <p:spPr bwMode="auto">
              <a:xfrm>
                <a:off x="3713897" y="2753447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3" name="AutoShape 264"/>
              <p:cNvSpPr>
                <a:spLocks noChangeArrowheads="1"/>
              </p:cNvSpPr>
              <p:nvPr/>
            </p:nvSpPr>
            <p:spPr bwMode="auto">
              <a:xfrm>
                <a:off x="4005455" y="279051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4" name="AutoShape 265"/>
              <p:cNvSpPr>
                <a:spLocks noChangeArrowheads="1"/>
              </p:cNvSpPr>
              <p:nvPr/>
            </p:nvSpPr>
            <p:spPr bwMode="auto">
              <a:xfrm>
                <a:off x="4207305" y="203068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5" name="AutoShape 266"/>
              <p:cNvSpPr>
                <a:spLocks noChangeArrowheads="1"/>
              </p:cNvSpPr>
              <p:nvPr/>
            </p:nvSpPr>
            <p:spPr bwMode="auto">
              <a:xfrm>
                <a:off x="3959278" y="2066307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492" name="1491 Grupo"/>
            <p:cNvGrpSpPr/>
            <p:nvPr/>
          </p:nvGrpSpPr>
          <p:grpSpPr>
            <a:xfrm>
              <a:off x="4047996" y="2857496"/>
              <a:ext cx="451904" cy="1285884"/>
              <a:chOff x="3691468" y="2030681"/>
              <a:chExt cx="784971" cy="2112699"/>
            </a:xfrm>
          </p:grpSpPr>
          <p:sp>
            <p:nvSpPr>
              <p:cNvPr id="1493" name="AutoShape 199"/>
              <p:cNvSpPr>
                <a:spLocks noChangeArrowheads="1"/>
              </p:cNvSpPr>
              <p:nvPr/>
            </p:nvSpPr>
            <p:spPr bwMode="auto">
              <a:xfrm>
                <a:off x="3826035" y="3939522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4" name="AutoShape 200"/>
              <p:cNvSpPr>
                <a:spLocks noChangeArrowheads="1"/>
              </p:cNvSpPr>
              <p:nvPr/>
            </p:nvSpPr>
            <p:spPr bwMode="auto">
              <a:xfrm>
                <a:off x="4095167" y="3939522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5" name="AutoShape 203"/>
              <p:cNvSpPr>
                <a:spLocks noChangeArrowheads="1"/>
              </p:cNvSpPr>
              <p:nvPr/>
            </p:nvSpPr>
            <p:spPr bwMode="auto">
              <a:xfrm>
                <a:off x="4005455" y="373566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6" name="AutoShape 206"/>
              <p:cNvSpPr>
                <a:spLocks noChangeArrowheads="1"/>
              </p:cNvSpPr>
              <p:nvPr/>
            </p:nvSpPr>
            <p:spPr bwMode="auto">
              <a:xfrm>
                <a:off x="3758752" y="377273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7" name="AutoShape 207"/>
              <p:cNvSpPr>
                <a:spLocks noChangeArrowheads="1"/>
              </p:cNvSpPr>
              <p:nvPr/>
            </p:nvSpPr>
            <p:spPr bwMode="auto">
              <a:xfrm>
                <a:off x="4207305" y="373566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8" name="AutoShape 208"/>
              <p:cNvSpPr>
                <a:spLocks noChangeArrowheads="1"/>
              </p:cNvSpPr>
              <p:nvPr/>
            </p:nvSpPr>
            <p:spPr bwMode="auto">
              <a:xfrm>
                <a:off x="4207305" y="3920990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9" name="AutoShape 212"/>
              <p:cNvSpPr>
                <a:spLocks noChangeArrowheads="1"/>
              </p:cNvSpPr>
              <p:nvPr/>
            </p:nvSpPr>
            <p:spPr bwMode="auto">
              <a:xfrm>
                <a:off x="3736323" y="355034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0" name="AutoShape 213"/>
              <p:cNvSpPr>
                <a:spLocks noChangeArrowheads="1"/>
              </p:cNvSpPr>
              <p:nvPr/>
            </p:nvSpPr>
            <p:spPr bwMode="auto">
              <a:xfrm>
                <a:off x="4207305" y="355034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1" name="AutoShape 224"/>
              <p:cNvSpPr>
                <a:spLocks noChangeArrowheads="1"/>
              </p:cNvSpPr>
              <p:nvPr/>
            </p:nvSpPr>
            <p:spPr bwMode="auto">
              <a:xfrm>
                <a:off x="3758752" y="3365016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2" name="AutoShape 225"/>
              <p:cNvSpPr>
                <a:spLocks noChangeArrowheads="1"/>
              </p:cNvSpPr>
              <p:nvPr/>
            </p:nvSpPr>
            <p:spPr bwMode="auto">
              <a:xfrm>
                <a:off x="4027883" y="3365016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3" name="AutoShape 226"/>
              <p:cNvSpPr>
                <a:spLocks noChangeArrowheads="1"/>
              </p:cNvSpPr>
              <p:nvPr/>
            </p:nvSpPr>
            <p:spPr bwMode="auto">
              <a:xfrm>
                <a:off x="4162450" y="293877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4" name="AutoShape 231"/>
              <p:cNvSpPr>
                <a:spLocks noChangeArrowheads="1"/>
              </p:cNvSpPr>
              <p:nvPr/>
            </p:nvSpPr>
            <p:spPr bwMode="auto">
              <a:xfrm>
                <a:off x="3691468" y="3198224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5" name="AutoShape 232"/>
              <p:cNvSpPr>
                <a:spLocks noChangeArrowheads="1"/>
              </p:cNvSpPr>
              <p:nvPr/>
            </p:nvSpPr>
            <p:spPr bwMode="auto">
              <a:xfrm>
                <a:off x="4184877" y="316116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6" name="AutoShape 233"/>
              <p:cNvSpPr>
                <a:spLocks noChangeArrowheads="1"/>
              </p:cNvSpPr>
              <p:nvPr/>
            </p:nvSpPr>
            <p:spPr bwMode="auto">
              <a:xfrm>
                <a:off x="4184877" y="334648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7" name="AutoShape 237"/>
              <p:cNvSpPr>
                <a:spLocks noChangeArrowheads="1"/>
              </p:cNvSpPr>
              <p:nvPr/>
            </p:nvSpPr>
            <p:spPr bwMode="auto">
              <a:xfrm>
                <a:off x="3691468" y="2957302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8" name="AutoShape 239"/>
              <p:cNvSpPr>
                <a:spLocks noChangeArrowheads="1"/>
              </p:cNvSpPr>
              <p:nvPr/>
            </p:nvSpPr>
            <p:spPr bwMode="auto">
              <a:xfrm>
                <a:off x="3983028" y="2994368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9" name="AutoShape 243"/>
              <p:cNvSpPr>
                <a:spLocks noChangeArrowheads="1"/>
              </p:cNvSpPr>
              <p:nvPr/>
            </p:nvSpPr>
            <p:spPr bwMode="auto">
              <a:xfrm>
                <a:off x="3910483" y="258665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0" name="AutoShape 247"/>
              <p:cNvSpPr>
                <a:spLocks noChangeArrowheads="1"/>
              </p:cNvSpPr>
              <p:nvPr/>
            </p:nvSpPr>
            <p:spPr bwMode="auto">
              <a:xfrm>
                <a:off x="3983028" y="2382798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1" name="AutoShape 251"/>
              <p:cNvSpPr>
                <a:spLocks noChangeArrowheads="1"/>
              </p:cNvSpPr>
              <p:nvPr/>
            </p:nvSpPr>
            <p:spPr bwMode="auto">
              <a:xfrm>
                <a:off x="4229734" y="2382798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2" name="AutoShape 252"/>
              <p:cNvSpPr>
                <a:spLocks noChangeArrowheads="1"/>
              </p:cNvSpPr>
              <p:nvPr/>
            </p:nvSpPr>
            <p:spPr bwMode="auto">
              <a:xfrm>
                <a:off x="4184877" y="2568122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3" name="AutoShape 256"/>
              <p:cNvSpPr>
                <a:spLocks noChangeArrowheads="1"/>
              </p:cNvSpPr>
              <p:nvPr/>
            </p:nvSpPr>
            <p:spPr bwMode="auto">
              <a:xfrm>
                <a:off x="3713897" y="219747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4" name="AutoShape 257"/>
              <p:cNvSpPr>
                <a:spLocks noChangeArrowheads="1"/>
              </p:cNvSpPr>
              <p:nvPr/>
            </p:nvSpPr>
            <p:spPr bwMode="auto">
              <a:xfrm>
                <a:off x="4184877" y="219747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5" name="AutoShape 259"/>
              <p:cNvSpPr>
                <a:spLocks noChangeArrowheads="1"/>
              </p:cNvSpPr>
              <p:nvPr/>
            </p:nvSpPr>
            <p:spPr bwMode="auto">
              <a:xfrm>
                <a:off x="4184877" y="2734914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6" name="AutoShape 263"/>
              <p:cNvSpPr>
                <a:spLocks noChangeArrowheads="1"/>
              </p:cNvSpPr>
              <p:nvPr/>
            </p:nvSpPr>
            <p:spPr bwMode="auto">
              <a:xfrm>
                <a:off x="3713897" y="2753447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7" name="AutoShape 264"/>
              <p:cNvSpPr>
                <a:spLocks noChangeArrowheads="1"/>
              </p:cNvSpPr>
              <p:nvPr/>
            </p:nvSpPr>
            <p:spPr bwMode="auto">
              <a:xfrm>
                <a:off x="4005455" y="279051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8" name="AutoShape 265"/>
              <p:cNvSpPr>
                <a:spLocks noChangeArrowheads="1"/>
              </p:cNvSpPr>
              <p:nvPr/>
            </p:nvSpPr>
            <p:spPr bwMode="auto">
              <a:xfrm>
                <a:off x="4207305" y="203068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9" name="AutoShape 266"/>
              <p:cNvSpPr>
                <a:spLocks noChangeArrowheads="1"/>
              </p:cNvSpPr>
              <p:nvPr/>
            </p:nvSpPr>
            <p:spPr bwMode="auto">
              <a:xfrm>
                <a:off x="3959278" y="2066307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20" name="1519 Grupo"/>
            <p:cNvGrpSpPr/>
            <p:nvPr/>
          </p:nvGrpSpPr>
          <p:grpSpPr>
            <a:xfrm>
              <a:off x="4047996" y="2059803"/>
              <a:ext cx="451904" cy="1285884"/>
              <a:chOff x="3691468" y="2030681"/>
              <a:chExt cx="784971" cy="2112699"/>
            </a:xfrm>
          </p:grpSpPr>
          <p:sp>
            <p:nvSpPr>
              <p:cNvPr id="1521" name="AutoShape 199"/>
              <p:cNvSpPr>
                <a:spLocks noChangeArrowheads="1"/>
              </p:cNvSpPr>
              <p:nvPr/>
            </p:nvSpPr>
            <p:spPr bwMode="auto">
              <a:xfrm>
                <a:off x="3826035" y="3939522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2" name="AutoShape 200"/>
              <p:cNvSpPr>
                <a:spLocks noChangeArrowheads="1"/>
              </p:cNvSpPr>
              <p:nvPr/>
            </p:nvSpPr>
            <p:spPr bwMode="auto">
              <a:xfrm>
                <a:off x="4095167" y="3939522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3" name="AutoShape 203"/>
              <p:cNvSpPr>
                <a:spLocks noChangeArrowheads="1"/>
              </p:cNvSpPr>
              <p:nvPr/>
            </p:nvSpPr>
            <p:spPr bwMode="auto">
              <a:xfrm>
                <a:off x="4005455" y="373566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4" name="AutoShape 206"/>
              <p:cNvSpPr>
                <a:spLocks noChangeArrowheads="1"/>
              </p:cNvSpPr>
              <p:nvPr/>
            </p:nvSpPr>
            <p:spPr bwMode="auto">
              <a:xfrm>
                <a:off x="3758752" y="377273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5" name="AutoShape 207"/>
              <p:cNvSpPr>
                <a:spLocks noChangeArrowheads="1"/>
              </p:cNvSpPr>
              <p:nvPr/>
            </p:nvSpPr>
            <p:spPr bwMode="auto">
              <a:xfrm>
                <a:off x="4207305" y="373566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6" name="AutoShape 208"/>
              <p:cNvSpPr>
                <a:spLocks noChangeArrowheads="1"/>
              </p:cNvSpPr>
              <p:nvPr/>
            </p:nvSpPr>
            <p:spPr bwMode="auto">
              <a:xfrm>
                <a:off x="4207305" y="3920990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7" name="AutoShape 212"/>
              <p:cNvSpPr>
                <a:spLocks noChangeArrowheads="1"/>
              </p:cNvSpPr>
              <p:nvPr/>
            </p:nvSpPr>
            <p:spPr bwMode="auto">
              <a:xfrm>
                <a:off x="3736323" y="355034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8" name="AutoShape 213"/>
              <p:cNvSpPr>
                <a:spLocks noChangeArrowheads="1"/>
              </p:cNvSpPr>
              <p:nvPr/>
            </p:nvSpPr>
            <p:spPr bwMode="auto">
              <a:xfrm>
                <a:off x="4207305" y="355034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9" name="AutoShape 224"/>
              <p:cNvSpPr>
                <a:spLocks noChangeArrowheads="1"/>
              </p:cNvSpPr>
              <p:nvPr/>
            </p:nvSpPr>
            <p:spPr bwMode="auto">
              <a:xfrm>
                <a:off x="3758752" y="3365016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0" name="AutoShape 225"/>
              <p:cNvSpPr>
                <a:spLocks noChangeArrowheads="1"/>
              </p:cNvSpPr>
              <p:nvPr/>
            </p:nvSpPr>
            <p:spPr bwMode="auto">
              <a:xfrm>
                <a:off x="4027883" y="3365016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1" name="AutoShape 226"/>
              <p:cNvSpPr>
                <a:spLocks noChangeArrowheads="1"/>
              </p:cNvSpPr>
              <p:nvPr/>
            </p:nvSpPr>
            <p:spPr bwMode="auto">
              <a:xfrm>
                <a:off x="4162450" y="293877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2" name="AutoShape 231"/>
              <p:cNvSpPr>
                <a:spLocks noChangeArrowheads="1"/>
              </p:cNvSpPr>
              <p:nvPr/>
            </p:nvSpPr>
            <p:spPr bwMode="auto">
              <a:xfrm>
                <a:off x="3691468" y="3198224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3" name="AutoShape 232"/>
              <p:cNvSpPr>
                <a:spLocks noChangeArrowheads="1"/>
              </p:cNvSpPr>
              <p:nvPr/>
            </p:nvSpPr>
            <p:spPr bwMode="auto">
              <a:xfrm>
                <a:off x="4184877" y="316116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4" name="AutoShape 233"/>
              <p:cNvSpPr>
                <a:spLocks noChangeArrowheads="1"/>
              </p:cNvSpPr>
              <p:nvPr/>
            </p:nvSpPr>
            <p:spPr bwMode="auto">
              <a:xfrm>
                <a:off x="4184877" y="334648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5" name="AutoShape 237"/>
              <p:cNvSpPr>
                <a:spLocks noChangeArrowheads="1"/>
              </p:cNvSpPr>
              <p:nvPr/>
            </p:nvSpPr>
            <p:spPr bwMode="auto">
              <a:xfrm>
                <a:off x="3691468" y="2957302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6" name="AutoShape 239"/>
              <p:cNvSpPr>
                <a:spLocks noChangeArrowheads="1"/>
              </p:cNvSpPr>
              <p:nvPr/>
            </p:nvSpPr>
            <p:spPr bwMode="auto">
              <a:xfrm>
                <a:off x="3983028" y="2994368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7" name="AutoShape 243"/>
              <p:cNvSpPr>
                <a:spLocks noChangeArrowheads="1"/>
              </p:cNvSpPr>
              <p:nvPr/>
            </p:nvSpPr>
            <p:spPr bwMode="auto">
              <a:xfrm>
                <a:off x="3910483" y="258665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8" name="AutoShape 247"/>
              <p:cNvSpPr>
                <a:spLocks noChangeArrowheads="1"/>
              </p:cNvSpPr>
              <p:nvPr/>
            </p:nvSpPr>
            <p:spPr bwMode="auto">
              <a:xfrm>
                <a:off x="3983028" y="2382798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9" name="AutoShape 251"/>
              <p:cNvSpPr>
                <a:spLocks noChangeArrowheads="1"/>
              </p:cNvSpPr>
              <p:nvPr/>
            </p:nvSpPr>
            <p:spPr bwMode="auto">
              <a:xfrm>
                <a:off x="4229734" y="2382798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0" name="AutoShape 252"/>
              <p:cNvSpPr>
                <a:spLocks noChangeArrowheads="1"/>
              </p:cNvSpPr>
              <p:nvPr/>
            </p:nvSpPr>
            <p:spPr bwMode="auto">
              <a:xfrm>
                <a:off x="4184877" y="2568122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1" name="AutoShape 256"/>
              <p:cNvSpPr>
                <a:spLocks noChangeArrowheads="1"/>
              </p:cNvSpPr>
              <p:nvPr/>
            </p:nvSpPr>
            <p:spPr bwMode="auto">
              <a:xfrm>
                <a:off x="3713897" y="219747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2" name="AutoShape 257"/>
              <p:cNvSpPr>
                <a:spLocks noChangeArrowheads="1"/>
              </p:cNvSpPr>
              <p:nvPr/>
            </p:nvSpPr>
            <p:spPr bwMode="auto">
              <a:xfrm>
                <a:off x="4184877" y="219747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3" name="AutoShape 259"/>
              <p:cNvSpPr>
                <a:spLocks noChangeArrowheads="1"/>
              </p:cNvSpPr>
              <p:nvPr/>
            </p:nvSpPr>
            <p:spPr bwMode="auto">
              <a:xfrm>
                <a:off x="4184877" y="2734914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4" name="AutoShape 263"/>
              <p:cNvSpPr>
                <a:spLocks noChangeArrowheads="1"/>
              </p:cNvSpPr>
              <p:nvPr/>
            </p:nvSpPr>
            <p:spPr bwMode="auto">
              <a:xfrm>
                <a:off x="3713897" y="2753447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5" name="AutoShape 264"/>
              <p:cNvSpPr>
                <a:spLocks noChangeArrowheads="1"/>
              </p:cNvSpPr>
              <p:nvPr/>
            </p:nvSpPr>
            <p:spPr bwMode="auto">
              <a:xfrm>
                <a:off x="4005455" y="279051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6" name="AutoShape 265"/>
              <p:cNvSpPr>
                <a:spLocks noChangeArrowheads="1"/>
              </p:cNvSpPr>
              <p:nvPr/>
            </p:nvSpPr>
            <p:spPr bwMode="auto">
              <a:xfrm>
                <a:off x="4207305" y="203068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7" name="AutoShape 266"/>
              <p:cNvSpPr>
                <a:spLocks noChangeArrowheads="1"/>
              </p:cNvSpPr>
              <p:nvPr/>
            </p:nvSpPr>
            <p:spPr bwMode="auto">
              <a:xfrm>
                <a:off x="3959278" y="2066307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548" name="1547 Grupo"/>
            <p:cNvGrpSpPr/>
            <p:nvPr/>
          </p:nvGrpSpPr>
          <p:grpSpPr>
            <a:xfrm rot="10800000">
              <a:off x="3714744" y="2059803"/>
              <a:ext cx="451904" cy="1285884"/>
              <a:chOff x="3691468" y="2030681"/>
              <a:chExt cx="784971" cy="2112699"/>
            </a:xfrm>
          </p:grpSpPr>
          <p:sp>
            <p:nvSpPr>
              <p:cNvPr id="1549" name="AutoShape 199"/>
              <p:cNvSpPr>
                <a:spLocks noChangeArrowheads="1"/>
              </p:cNvSpPr>
              <p:nvPr/>
            </p:nvSpPr>
            <p:spPr bwMode="auto">
              <a:xfrm>
                <a:off x="3826035" y="3939522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0" name="AutoShape 200"/>
              <p:cNvSpPr>
                <a:spLocks noChangeArrowheads="1"/>
              </p:cNvSpPr>
              <p:nvPr/>
            </p:nvSpPr>
            <p:spPr bwMode="auto">
              <a:xfrm>
                <a:off x="4095167" y="3939522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1" name="AutoShape 203"/>
              <p:cNvSpPr>
                <a:spLocks noChangeArrowheads="1"/>
              </p:cNvSpPr>
              <p:nvPr/>
            </p:nvSpPr>
            <p:spPr bwMode="auto">
              <a:xfrm>
                <a:off x="4005455" y="373566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2" name="AutoShape 206"/>
              <p:cNvSpPr>
                <a:spLocks noChangeArrowheads="1"/>
              </p:cNvSpPr>
              <p:nvPr/>
            </p:nvSpPr>
            <p:spPr bwMode="auto">
              <a:xfrm>
                <a:off x="3758752" y="377273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3" name="AutoShape 207"/>
              <p:cNvSpPr>
                <a:spLocks noChangeArrowheads="1"/>
              </p:cNvSpPr>
              <p:nvPr/>
            </p:nvSpPr>
            <p:spPr bwMode="auto">
              <a:xfrm>
                <a:off x="4207305" y="373566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4" name="AutoShape 208"/>
              <p:cNvSpPr>
                <a:spLocks noChangeArrowheads="1"/>
              </p:cNvSpPr>
              <p:nvPr/>
            </p:nvSpPr>
            <p:spPr bwMode="auto">
              <a:xfrm>
                <a:off x="4207305" y="3920990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5" name="AutoShape 212"/>
              <p:cNvSpPr>
                <a:spLocks noChangeArrowheads="1"/>
              </p:cNvSpPr>
              <p:nvPr/>
            </p:nvSpPr>
            <p:spPr bwMode="auto">
              <a:xfrm>
                <a:off x="3736323" y="355034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6" name="AutoShape 213"/>
              <p:cNvSpPr>
                <a:spLocks noChangeArrowheads="1"/>
              </p:cNvSpPr>
              <p:nvPr/>
            </p:nvSpPr>
            <p:spPr bwMode="auto">
              <a:xfrm>
                <a:off x="4207305" y="355034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7" name="AutoShape 224"/>
              <p:cNvSpPr>
                <a:spLocks noChangeArrowheads="1"/>
              </p:cNvSpPr>
              <p:nvPr/>
            </p:nvSpPr>
            <p:spPr bwMode="auto">
              <a:xfrm>
                <a:off x="3758752" y="3365016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8" name="AutoShape 225"/>
              <p:cNvSpPr>
                <a:spLocks noChangeArrowheads="1"/>
              </p:cNvSpPr>
              <p:nvPr/>
            </p:nvSpPr>
            <p:spPr bwMode="auto">
              <a:xfrm>
                <a:off x="4027883" y="3365016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9" name="AutoShape 226"/>
              <p:cNvSpPr>
                <a:spLocks noChangeArrowheads="1"/>
              </p:cNvSpPr>
              <p:nvPr/>
            </p:nvSpPr>
            <p:spPr bwMode="auto">
              <a:xfrm>
                <a:off x="4162450" y="293877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0" name="AutoShape 231"/>
              <p:cNvSpPr>
                <a:spLocks noChangeArrowheads="1"/>
              </p:cNvSpPr>
              <p:nvPr/>
            </p:nvSpPr>
            <p:spPr bwMode="auto">
              <a:xfrm>
                <a:off x="3691468" y="3198224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1" name="AutoShape 232"/>
              <p:cNvSpPr>
                <a:spLocks noChangeArrowheads="1"/>
              </p:cNvSpPr>
              <p:nvPr/>
            </p:nvSpPr>
            <p:spPr bwMode="auto">
              <a:xfrm>
                <a:off x="4184877" y="3161160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2" name="AutoShape 233"/>
              <p:cNvSpPr>
                <a:spLocks noChangeArrowheads="1"/>
              </p:cNvSpPr>
              <p:nvPr/>
            </p:nvSpPr>
            <p:spPr bwMode="auto">
              <a:xfrm>
                <a:off x="4184877" y="3346485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3" name="AutoShape 237"/>
              <p:cNvSpPr>
                <a:spLocks noChangeArrowheads="1"/>
              </p:cNvSpPr>
              <p:nvPr/>
            </p:nvSpPr>
            <p:spPr bwMode="auto">
              <a:xfrm>
                <a:off x="3691468" y="2957302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4" name="AutoShape 239"/>
              <p:cNvSpPr>
                <a:spLocks noChangeArrowheads="1"/>
              </p:cNvSpPr>
              <p:nvPr/>
            </p:nvSpPr>
            <p:spPr bwMode="auto">
              <a:xfrm>
                <a:off x="3983028" y="2994368"/>
                <a:ext cx="246705" cy="203858"/>
              </a:xfrm>
              <a:prstGeom prst="octagon">
                <a:avLst>
                  <a:gd name="adj" fmla="val 29287"/>
                </a:avLst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5" name="AutoShape 243"/>
              <p:cNvSpPr>
                <a:spLocks noChangeArrowheads="1"/>
              </p:cNvSpPr>
              <p:nvPr/>
            </p:nvSpPr>
            <p:spPr bwMode="auto">
              <a:xfrm>
                <a:off x="3910483" y="258665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6" name="AutoShape 247"/>
              <p:cNvSpPr>
                <a:spLocks noChangeArrowheads="1"/>
              </p:cNvSpPr>
              <p:nvPr/>
            </p:nvSpPr>
            <p:spPr bwMode="auto">
              <a:xfrm>
                <a:off x="3983028" y="2382798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7" name="AutoShape 251"/>
              <p:cNvSpPr>
                <a:spLocks noChangeArrowheads="1"/>
              </p:cNvSpPr>
              <p:nvPr/>
            </p:nvSpPr>
            <p:spPr bwMode="auto">
              <a:xfrm>
                <a:off x="4229734" y="2382798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8" name="AutoShape 252"/>
              <p:cNvSpPr>
                <a:spLocks noChangeArrowheads="1"/>
              </p:cNvSpPr>
              <p:nvPr/>
            </p:nvSpPr>
            <p:spPr bwMode="auto">
              <a:xfrm>
                <a:off x="4184877" y="2568122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9" name="AutoShape 256"/>
              <p:cNvSpPr>
                <a:spLocks noChangeArrowheads="1"/>
              </p:cNvSpPr>
              <p:nvPr/>
            </p:nvSpPr>
            <p:spPr bwMode="auto">
              <a:xfrm>
                <a:off x="3713897" y="219747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0" name="AutoShape 257"/>
              <p:cNvSpPr>
                <a:spLocks noChangeArrowheads="1"/>
              </p:cNvSpPr>
              <p:nvPr/>
            </p:nvSpPr>
            <p:spPr bwMode="auto">
              <a:xfrm>
                <a:off x="4184877" y="2197473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1" name="AutoShape 259"/>
              <p:cNvSpPr>
                <a:spLocks noChangeArrowheads="1"/>
              </p:cNvSpPr>
              <p:nvPr/>
            </p:nvSpPr>
            <p:spPr bwMode="auto">
              <a:xfrm>
                <a:off x="4184877" y="2734914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2" name="AutoShape 263"/>
              <p:cNvSpPr>
                <a:spLocks noChangeArrowheads="1"/>
              </p:cNvSpPr>
              <p:nvPr/>
            </p:nvSpPr>
            <p:spPr bwMode="auto">
              <a:xfrm>
                <a:off x="3713897" y="2753447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3" name="AutoShape 264"/>
              <p:cNvSpPr>
                <a:spLocks noChangeArrowheads="1"/>
              </p:cNvSpPr>
              <p:nvPr/>
            </p:nvSpPr>
            <p:spPr bwMode="auto">
              <a:xfrm>
                <a:off x="4005455" y="279051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4" name="AutoShape 265"/>
              <p:cNvSpPr>
                <a:spLocks noChangeArrowheads="1"/>
              </p:cNvSpPr>
              <p:nvPr/>
            </p:nvSpPr>
            <p:spPr bwMode="auto">
              <a:xfrm>
                <a:off x="4207305" y="2030681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5" name="AutoShape 266"/>
              <p:cNvSpPr>
                <a:spLocks noChangeArrowheads="1"/>
              </p:cNvSpPr>
              <p:nvPr/>
            </p:nvSpPr>
            <p:spPr bwMode="auto">
              <a:xfrm>
                <a:off x="3959278" y="2066307"/>
                <a:ext cx="246705" cy="203858"/>
              </a:xfrm>
              <a:prstGeom prst="octagon">
                <a:avLst>
                  <a:gd name="adj" fmla="val 29287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cxnSp>
        <p:nvCxnSpPr>
          <p:cNvPr id="1580" name="1579 Conector recto"/>
          <p:cNvCxnSpPr/>
          <p:nvPr/>
        </p:nvCxnSpPr>
        <p:spPr>
          <a:xfrm>
            <a:off x="4286248" y="2071678"/>
            <a:ext cx="5715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1" name="1580 Conector recto"/>
          <p:cNvCxnSpPr/>
          <p:nvPr/>
        </p:nvCxnSpPr>
        <p:spPr>
          <a:xfrm>
            <a:off x="4286248" y="4071942"/>
            <a:ext cx="5715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82" name="1581 CuadroTexto"/>
          <p:cNvSpPr txBox="1"/>
          <p:nvPr/>
        </p:nvSpPr>
        <p:spPr>
          <a:xfrm>
            <a:off x="4714876" y="278605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</a:t>
            </a:r>
            <a:r>
              <a:rPr lang="es-ES" dirty="0" smtClean="0"/>
              <a:t>P</a:t>
            </a:r>
            <a:endParaRPr lang="es-ES" dirty="0"/>
          </a:p>
        </p:txBody>
      </p:sp>
      <p:sp>
        <p:nvSpPr>
          <p:cNvPr id="1584" name="AutoShape 248"/>
          <p:cNvSpPr>
            <a:spLocks noChangeArrowheads="1"/>
          </p:cNvSpPr>
          <p:nvPr/>
        </p:nvSpPr>
        <p:spPr bwMode="auto">
          <a:xfrm>
            <a:off x="7000892" y="2585015"/>
            <a:ext cx="785818" cy="714380"/>
          </a:xfrm>
          <a:prstGeom prst="octagon">
            <a:avLst>
              <a:gd name="adj" fmla="val 29287"/>
            </a:avLst>
          </a:prstGeom>
          <a:blipFill>
            <a:blip r:embed="rId5" cstate="print"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85" name="1584 CuadroTexto"/>
          <p:cNvSpPr txBox="1"/>
          <p:nvPr/>
        </p:nvSpPr>
        <p:spPr>
          <a:xfrm>
            <a:off x="6429388" y="1928802"/>
            <a:ext cx="785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Vapor</a:t>
            </a:r>
            <a:endParaRPr lang="es-ES" sz="1600" dirty="0"/>
          </a:p>
        </p:txBody>
      </p:sp>
      <p:sp>
        <p:nvSpPr>
          <p:cNvPr id="1586" name="1585 CuadroTexto"/>
          <p:cNvSpPr txBox="1"/>
          <p:nvPr/>
        </p:nvSpPr>
        <p:spPr>
          <a:xfrm>
            <a:off x="6929454" y="157161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 Altas T</a:t>
            </a:r>
            <a:endParaRPr lang="es-ES" sz="1600" dirty="0"/>
          </a:p>
        </p:txBody>
      </p:sp>
      <p:sp>
        <p:nvSpPr>
          <p:cNvPr id="1587" name="1586 CuadroTexto"/>
          <p:cNvSpPr txBox="1"/>
          <p:nvPr/>
        </p:nvSpPr>
        <p:spPr>
          <a:xfrm>
            <a:off x="7858148" y="178592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Fricción y choque</a:t>
            </a:r>
            <a:endParaRPr lang="es-ES" sz="1600" dirty="0"/>
          </a:p>
        </p:txBody>
      </p:sp>
      <p:grpSp>
        <p:nvGrpSpPr>
          <p:cNvPr id="1599" name="1598 Grupo"/>
          <p:cNvGrpSpPr/>
          <p:nvPr/>
        </p:nvGrpSpPr>
        <p:grpSpPr>
          <a:xfrm>
            <a:off x="7256236" y="2590739"/>
            <a:ext cx="312146" cy="658368"/>
            <a:chOff x="6184666" y="2148840"/>
            <a:chExt cx="312146" cy="658368"/>
          </a:xfrm>
        </p:grpSpPr>
        <p:sp>
          <p:nvSpPr>
            <p:cNvPr id="1588" name="1587 Forma libre"/>
            <p:cNvSpPr/>
            <p:nvPr/>
          </p:nvSpPr>
          <p:spPr>
            <a:xfrm>
              <a:off x="6184666" y="2148840"/>
              <a:ext cx="312146" cy="562356"/>
            </a:xfrm>
            <a:custGeom>
              <a:avLst/>
              <a:gdLst>
                <a:gd name="connsiteX0" fmla="*/ 312146 w 312146"/>
                <a:gd name="connsiteY0" fmla="*/ 0 h 562356"/>
                <a:gd name="connsiteX1" fmla="*/ 298430 w 312146"/>
                <a:gd name="connsiteY1" fmla="*/ 13716 h 562356"/>
                <a:gd name="connsiteX2" fmla="*/ 280142 w 312146"/>
                <a:gd name="connsiteY2" fmla="*/ 45720 h 562356"/>
                <a:gd name="connsiteX3" fmla="*/ 266426 w 312146"/>
                <a:gd name="connsiteY3" fmla="*/ 54864 h 562356"/>
                <a:gd name="connsiteX4" fmla="*/ 270998 w 312146"/>
                <a:gd name="connsiteY4" fmla="*/ 77724 h 562356"/>
                <a:gd name="connsiteX5" fmla="*/ 289286 w 312146"/>
                <a:gd name="connsiteY5" fmla="*/ 82296 h 562356"/>
                <a:gd name="connsiteX6" fmla="*/ 293858 w 312146"/>
                <a:gd name="connsiteY6" fmla="*/ 118872 h 562356"/>
                <a:gd name="connsiteX7" fmla="*/ 298430 w 312146"/>
                <a:gd name="connsiteY7" fmla="*/ 141732 h 562356"/>
                <a:gd name="connsiteX8" fmla="*/ 280142 w 312146"/>
                <a:gd name="connsiteY8" fmla="*/ 160020 h 562356"/>
                <a:gd name="connsiteX9" fmla="*/ 257282 w 312146"/>
                <a:gd name="connsiteY9" fmla="*/ 187452 h 562356"/>
                <a:gd name="connsiteX10" fmla="*/ 252710 w 312146"/>
                <a:gd name="connsiteY10" fmla="*/ 201168 h 562356"/>
                <a:gd name="connsiteX11" fmla="*/ 266426 w 312146"/>
                <a:gd name="connsiteY11" fmla="*/ 210312 h 562356"/>
                <a:gd name="connsiteX12" fmla="*/ 270998 w 312146"/>
                <a:gd name="connsiteY12" fmla="*/ 224028 h 562356"/>
                <a:gd name="connsiteX13" fmla="*/ 248138 w 312146"/>
                <a:gd name="connsiteY13" fmla="*/ 301752 h 562356"/>
                <a:gd name="connsiteX14" fmla="*/ 234422 w 312146"/>
                <a:gd name="connsiteY14" fmla="*/ 310896 h 562356"/>
                <a:gd name="connsiteX15" fmla="*/ 206990 w 312146"/>
                <a:gd name="connsiteY15" fmla="*/ 338328 h 562356"/>
                <a:gd name="connsiteX16" fmla="*/ 193274 w 312146"/>
                <a:gd name="connsiteY16" fmla="*/ 411480 h 562356"/>
                <a:gd name="connsiteX17" fmla="*/ 179558 w 312146"/>
                <a:gd name="connsiteY17" fmla="*/ 416052 h 562356"/>
                <a:gd name="connsiteX18" fmla="*/ 184130 w 312146"/>
                <a:gd name="connsiteY18" fmla="*/ 429768 h 562356"/>
                <a:gd name="connsiteX19" fmla="*/ 193274 w 312146"/>
                <a:gd name="connsiteY19" fmla="*/ 443484 h 562356"/>
                <a:gd name="connsiteX20" fmla="*/ 179558 w 312146"/>
                <a:gd name="connsiteY20" fmla="*/ 457200 h 562356"/>
                <a:gd name="connsiteX21" fmla="*/ 174986 w 312146"/>
                <a:gd name="connsiteY21" fmla="*/ 498348 h 562356"/>
                <a:gd name="connsiteX22" fmla="*/ 156698 w 312146"/>
                <a:gd name="connsiteY22" fmla="*/ 507492 h 562356"/>
                <a:gd name="connsiteX23" fmla="*/ 142982 w 312146"/>
                <a:gd name="connsiteY23" fmla="*/ 516636 h 562356"/>
                <a:gd name="connsiteX24" fmla="*/ 78974 w 312146"/>
                <a:gd name="connsiteY24" fmla="*/ 525780 h 562356"/>
                <a:gd name="connsiteX25" fmla="*/ 51542 w 312146"/>
                <a:gd name="connsiteY25" fmla="*/ 534924 h 562356"/>
                <a:gd name="connsiteX26" fmla="*/ 37826 w 312146"/>
                <a:gd name="connsiteY26" fmla="*/ 544068 h 562356"/>
                <a:gd name="connsiteX27" fmla="*/ 1250 w 312146"/>
                <a:gd name="connsiteY27" fmla="*/ 562356 h 562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12146" h="562356">
                  <a:moveTo>
                    <a:pt x="312146" y="0"/>
                  </a:moveTo>
                  <a:cubicBezTo>
                    <a:pt x="307574" y="4572"/>
                    <a:pt x="302188" y="8455"/>
                    <a:pt x="298430" y="13716"/>
                  </a:cubicBezTo>
                  <a:cubicBezTo>
                    <a:pt x="289465" y="26267"/>
                    <a:pt x="290941" y="34921"/>
                    <a:pt x="280142" y="45720"/>
                  </a:cubicBezTo>
                  <a:cubicBezTo>
                    <a:pt x="276257" y="49605"/>
                    <a:pt x="270998" y="51816"/>
                    <a:pt x="266426" y="54864"/>
                  </a:cubicBezTo>
                  <a:cubicBezTo>
                    <a:pt x="267950" y="62484"/>
                    <a:pt x="266023" y="71754"/>
                    <a:pt x="270998" y="77724"/>
                  </a:cubicBezTo>
                  <a:cubicBezTo>
                    <a:pt x="275021" y="82551"/>
                    <a:pt x="286234" y="76803"/>
                    <a:pt x="289286" y="82296"/>
                  </a:cubicBezTo>
                  <a:cubicBezTo>
                    <a:pt x="295253" y="93037"/>
                    <a:pt x="291990" y="106728"/>
                    <a:pt x="293858" y="118872"/>
                  </a:cubicBezTo>
                  <a:cubicBezTo>
                    <a:pt x="295040" y="126553"/>
                    <a:pt x="296906" y="134112"/>
                    <a:pt x="298430" y="141732"/>
                  </a:cubicBezTo>
                  <a:cubicBezTo>
                    <a:pt x="289721" y="167858"/>
                    <a:pt x="301043" y="146086"/>
                    <a:pt x="280142" y="160020"/>
                  </a:cubicBezTo>
                  <a:cubicBezTo>
                    <a:pt x="272558" y="165076"/>
                    <a:pt x="261499" y="179018"/>
                    <a:pt x="257282" y="187452"/>
                  </a:cubicBezTo>
                  <a:cubicBezTo>
                    <a:pt x="255127" y="191763"/>
                    <a:pt x="254234" y="196596"/>
                    <a:pt x="252710" y="201168"/>
                  </a:cubicBezTo>
                  <a:cubicBezTo>
                    <a:pt x="257282" y="204216"/>
                    <a:pt x="262993" y="206021"/>
                    <a:pt x="266426" y="210312"/>
                  </a:cubicBezTo>
                  <a:cubicBezTo>
                    <a:pt x="269437" y="214075"/>
                    <a:pt x="270998" y="219209"/>
                    <a:pt x="270998" y="224028"/>
                  </a:cubicBezTo>
                  <a:cubicBezTo>
                    <a:pt x="270998" y="246291"/>
                    <a:pt x="272129" y="285758"/>
                    <a:pt x="248138" y="301752"/>
                  </a:cubicBezTo>
                  <a:cubicBezTo>
                    <a:pt x="243566" y="304800"/>
                    <a:pt x="238529" y="307245"/>
                    <a:pt x="234422" y="310896"/>
                  </a:cubicBezTo>
                  <a:cubicBezTo>
                    <a:pt x="224757" y="319487"/>
                    <a:pt x="206990" y="338328"/>
                    <a:pt x="206990" y="338328"/>
                  </a:cubicBezTo>
                  <a:cubicBezTo>
                    <a:pt x="206099" y="349018"/>
                    <a:pt x="209048" y="395706"/>
                    <a:pt x="193274" y="411480"/>
                  </a:cubicBezTo>
                  <a:cubicBezTo>
                    <a:pt x="189866" y="414888"/>
                    <a:pt x="184130" y="414528"/>
                    <a:pt x="179558" y="416052"/>
                  </a:cubicBezTo>
                  <a:cubicBezTo>
                    <a:pt x="181082" y="420624"/>
                    <a:pt x="181975" y="425457"/>
                    <a:pt x="184130" y="429768"/>
                  </a:cubicBezTo>
                  <a:cubicBezTo>
                    <a:pt x="186587" y="434683"/>
                    <a:pt x="194177" y="438064"/>
                    <a:pt x="193274" y="443484"/>
                  </a:cubicBezTo>
                  <a:cubicBezTo>
                    <a:pt x="192211" y="449862"/>
                    <a:pt x="184130" y="452628"/>
                    <a:pt x="179558" y="457200"/>
                  </a:cubicBezTo>
                  <a:cubicBezTo>
                    <a:pt x="178034" y="470916"/>
                    <a:pt x="180697" y="485785"/>
                    <a:pt x="174986" y="498348"/>
                  </a:cubicBezTo>
                  <a:cubicBezTo>
                    <a:pt x="172166" y="504553"/>
                    <a:pt x="162616" y="504111"/>
                    <a:pt x="156698" y="507492"/>
                  </a:cubicBezTo>
                  <a:cubicBezTo>
                    <a:pt x="151927" y="510218"/>
                    <a:pt x="148127" y="514707"/>
                    <a:pt x="142982" y="516636"/>
                  </a:cubicBezTo>
                  <a:cubicBezTo>
                    <a:pt x="130724" y="521233"/>
                    <a:pt x="84986" y="525112"/>
                    <a:pt x="78974" y="525780"/>
                  </a:cubicBezTo>
                  <a:cubicBezTo>
                    <a:pt x="69830" y="528828"/>
                    <a:pt x="59562" y="529577"/>
                    <a:pt x="51542" y="534924"/>
                  </a:cubicBezTo>
                  <a:cubicBezTo>
                    <a:pt x="46970" y="537972"/>
                    <a:pt x="42847" y="541836"/>
                    <a:pt x="37826" y="544068"/>
                  </a:cubicBezTo>
                  <a:cubicBezTo>
                    <a:pt x="0" y="560879"/>
                    <a:pt x="20029" y="543577"/>
                    <a:pt x="1250" y="562356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89" name="1588 Forma libre"/>
            <p:cNvSpPr/>
            <p:nvPr/>
          </p:nvSpPr>
          <p:spPr>
            <a:xfrm>
              <a:off x="6195060" y="2432304"/>
              <a:ext cx="192024" cy="50292"/>
            </a:xfrm>
            <a:custGeom>
              <a:avLst/>
              <a:gdLst>
                <a:gd name="connsiteX0" fmla="*/ 192024 w 192024"/>
                <a:gd name="connsiteY0" fmla="*/ 50292 h 50292"/>
                <a:gd name="connsiteX1" fmla="*/ 146304 w 192024"/>
                <a:gd name="connsiteY1" fmla="*/ 36576 h 50292"/>
                <a:gd name="connsiteX2" fmla="*/ 109728 w 192024"/>
                <a:gd name="connsiteY2" fmla="*/ 18288 h 50292"/>
                <a:gd name="connsiteX3" fmla="*/ 50292 w 192024"/>
                <a:gd name="connsiteY3" fmla="*/ 27432 h 50292"/>
                <a:gd name="connsiteX4" fmla="*/ 36576 w 192024"/>
                <a:gd name="connsiteY4" fmla="*/ 36576 h 50292"/>
                <a:gd name="connsiteX5" fmla="*/ 13716 w 192024"/>
                <a:gd name="connsiteY5" fmla="*/ 13716 h 50292"/>
                <a:gd name="connsiteX6" fmla="*/ 0 w 192024"/>
                <a:gd name="connsiteY6" fmla="*/ 9144 h 50292"/>
                <a:gd name="connsiteX7" fmla="*/ 0 w 192024"/>
                <a:gd name="connsiteY7" fmla="*/ 0 h 5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024" h="50292">
                  <a:moveTo>
                    <a:pt x="192024" y="50292"/>
                  </a:moveTo>
                  <a:cubicBezTo>
                    <a:pt x="178898" y="47011"/>
                    <a:pt x="157435" y="42142"/>
                    <a:pt x="146304" y="36576"/>
                  </a:cubicBezTo>
                  <a:lnTo>
                    <a:pt x="109728" y="18288"/>
                  </a:lnTo>
                  <a:cubicBezTo>
                    <a:pt x="96616" y="19599"/>
                    <a:pt x="66769" y="19194"/>
                    <a:pt x="50292" y="27432"/>
                  </a:cubicBezTo>
                  <a:cubicBezTo>
                    <a:pt x="45377" y="29889"/>
                    <a:pt x="41148" y="33528"/>
                    <a:pt x="36576" y="36576"/>
                  </a:cubicBezTo>
                  <a:cubicBezTo>
                    <a:pt x="27432" y="22860"/>
                    <a:pt x="28956" y="21336"/>
                    <a:pt x="13716" y="13716"/>
                  </a:cubicBezTo>
                  <a:cubicBezTo>
                    <a:pt x="9405" y="11561"/>
                    <a:pt x="3408" y="12552"/>
                    <a:pt x="0" y="9144"/>
                  </a:cubicBez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90" name="1589 Forma libre"/>
            <p:cNvSpPr/>
            <p:nvPr/>
          </p:nvSpPr>
          <p:spPr>
            <a:xfrm>
              <a:off x="6297195" y="2491740"/>
              <a:ext cx="185723" cy="315468"/>
            </a:xfrm>
            <a:custGeom>
              <a:avLst/>
              <a:gdLst>
                <a:gd name="connsiteX0" fmla="*/ 103605 w 185723"/>
                <a:gd name="connsiteY0" fmla="*/ 0 h 315468"/>
                <a:gd name="connsiteX1" fmla="*/ 108177 w 185723"/>
                <a:gd name="connsiteY1" fmla="*/ 82296 h 315468"/>
                <a:gd name="connsiteX2" fmla="*/ 117321 w 185723"/>
                <a:gd name="connsiteY2" fmla="*/ 96012 h 315468"/>
                <a:gd name="connsiteX3" fmla="*/ 126465 w 185723"/>
                <a:gd name="connsiteY3" fmla="*/ 114300 h 315468"/>
                <a:gd name="connsiteX4" fmla="*/ 140181 w 185723"/>
                <a:gd name="connsiteY4" fmla="*/ 178308 h 315468"/>
                <a:gd name="connsiteX5" fmla="*/ 153897 w 185723"/>
                <a:gd name="connsiteY5" fmla="*/ 192024 h 315468"/>
                <a:gd name="connsiteX6" fmla="*/ 176757 w 185723"/>
                <a:gd name="connsiteY6" fmla="*/ 219456 h 315468"/>
                <a:gd name="connsiteX7" fmla="*/ 158469 w 185723"/>
                <a:gd name="connsiteY7" fmla="*/ 228600 h 315468"/>
                <a:gd name="connsiteX8" fmla="*/ 117321 w 185723"/>
                <a:gd name="connsiteY8" fmla="*/ 237744 h 315468"/>
                <a:gd name="connsiteX9" fmla="*/ 103605 w 185723"/>
                <a:gd name="connsiteY9" fmla="*/ 242316 h 315468"/>
                <a:gd name="connsiteX10" fmla="*/ 80745 w 185723"/>
                <a:gd name="connsiteY10" fmla="*/ 274320 h 315468"/>
                <a:gd name="connsiteX11" fmla="*/ 12165 w 185723"/>
                <a:gd name="connsiteY11" fmla="*/ 315468 h 31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723" h="315468">
                  <a:moveTo>
                    <a:pt x="103605" y="0"/>
                  </a:moveTo>
                  <a:cubicBezTo>
                    <a:pt x="105129" y="27432"/>
                    <a:pt x="104292" y="55098"/>
                    <a:pt x="108177" y="82296"/>
                  </a:cubicBezTo>
                  <a:cubicBezTo>
                    <a:pt x="108954" y="87736"/>
                    <a:pt x="114595" y="91241"/>
                    <a:pt x="117321" y="96012"/>
                  </a:cubicBezTo>
                  <a:cubicBezTo>
                    <a:pt x="120702" y="101930"/>
                    <a:pt x="123417" y="108204"/>
                    <a:pt x="126465" y="114300"/>
                  </a:cubicBezTo>
                  <a:cubicBezTo>
                    <a:pt x="129079" y="132598"/>
                    <a:pt x="131708" y="161362"/>
                    <a:pt x="140181" y="178308"/>
                  </a:cubicBezTo>
                  <a:cubicBezTo>
                    <a:pt x="143073" y="184091"/>
                    <a:pt x="149758" y="187057"/>
                    <a:pt x="153897" y="192024"/>
                  </a:cubicBezTo>
                  <a:cubicBezTo>
                    <a:pt x="185723" y="230216"/>
                    <a:pt x="136686" y="179385"/>
                    <a:pt x="176757" y="219456"/>
                  </a:cubicBezTo>
                  <a:cubicBezTo>
                    <a:pt x="170661" y="222504"/>
                    <a:pt x="164851" y="226207"/>
                    <a:pt x="158469" y="228600"/>
                  </a:cubicBezTo>
                  <a:cubicBezTo>
                    <a:pt x="149082" y="232120"/>
                    <a:pt x="126011" y="235571"/>
                    <a:pt x="117321" y="237744"/>
                  </a:cubicBezTo>
                  <a:cubicBezTo>
                    <a:pt x="112646" y="238913"/>
                    <a:pt x="108177" y="240792"/>
                    <a:pt x="103605" y="242316"/>
                  </a:cubicBezTo>
                  <a:cubicBezTo>
                    <a:pt x="100829" y="246479"/>
                    <a:pt x="83065" y="273676"/>
                    <a:pt x="80745" y="274320"/>
                  </a:cubicBezTo>
                  <a:cubicBezTo>
                    <a:pt x="0" y="296749"/>
                    <a:pt x="12165" y="246910"/>
                    <a:pt x="12165" y="31546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592" name="1591 Forma libre"/>
          <p:cNvSpPr/>
          <p:nvPr/>
        </p:nvSpPr>
        <p:spPr>
          <a:xfrm>
            <a:off x="7000892" y="2585015"/>
            <a:ext cx="571500" cy="731520"/>
          </a:xfrm>
          <a:custGeom>
            <a:avLst/>
            <a:gdLst>
              <a:gd name="connsiteX0" fmla="*/ 571500 w 571500"/>
              <a:gd name="connsiteY0" fmla="*/ 0 h 731520"/>
              <a:gd name="connsiteX1" fmla="*/ 205740 w 571500"/>
              <a:gd name="connsiteY1" fmla="*/ 4572 h 731520"/>
              <a:gd name="connsiteX2" fmla="*/ 0 w 571500"/>
              <a:gd name="connsiteY2" fmla="*/ 219456 h 731520"/>
              <a:gd name="connsiteX3" fmla="*/ 0 w 571500"/>
              <a:gd name="connsiteY3" fmla="*/ 507492 h 731520"/>
              <a:gd name="connsiteX4" fmla="*/ 219456 w 571500"/>
              <a:gd name="connsiteY4" fmla="*/ 731520 h 731520"/>
              <a:gd name="connsiteX5" fmla="*/ 470916 w 571500"/>
              <a:gd name="connsiteY5" fmla="*/ 726948 h 731520"/>
              <a:gd name="connsiteX6" fmla="*/ 411480 w 571500"/>
              <a:gd name="connsiteY6" fmla="*/ 681228 h 731520"/>
              <a:gd name="connsiteX7" fmla="*/ 397764 w 571500"/>
              <a:gd name="connsiteY7" fmla="*/ 672084 h 731520"/>
              <a:gd name="connsiteX8" fmla="*/ 388620 w 571500"/>
              <a:gd name="connsiteY8" fmla="*/ 658368 h 731520"/>
              <a:gd name="connsiteX9" fmla="*/ 452628 w 571500"/>
              <a:gd name="connsiteY9" fmla="*/ 635508 h 731520"/>
              <a:gd name="connsiteX10" fmla="*/ 480060 w 571500"/>
              <a:gd name="connsiteY10" fmla="*/ 617220 h 731520"/>
              <a:gd name="connsiteX11" fmla="*/ 493776 w 571500"/>
              <a:gd name="connsiteY11" fmla="*/ 608076 h 731520"/>
              <a:gd name="connsiteX12" fmla="*/ 530352 w 571500"/>
              <a:gd name="connsiteY12" fmla="*/ 603504 h 731520"/>
              <a:gd name="connsiteX13" fmla="*/ 539496 w 571500"/>
              <a:gd name="connsiteY13" fmla="*/ 571500 h 731520"/>
              <a:gd name="connsiteX14" fmla="*/ 512064 w 571500"/>
              <a:gd name="connsiteY14" fmla="*/ 548640 h 731520"/>
              <a:gd name="connsiteX15" fmla="*/ 502920 w 571500"/>
              <a:gd name="connsiteY15" fmla="*/ 534924 h 731520"/>
              <a:gd name="connsiteX16" fmla="*/ 498348 w 571500"/>
              <a:gd name="connsiteY16" fmla="*/ 502920 h 731520"/>
              <a:gd name="connsiteX17" fmla="*/ 484632 w 571500"/>
              <a:gd name="connsiteY17" fmla="*/ 443484 h 731520"/>
              <a:gd name="connsiteX18" fmla="*/ 475488 w 571500"/>
              <a:gd name="connsiteY18" fmla="*/ 429768 h 731520"/>
              <a:gd name="connsiteX19" fmla="*/ 466344 w 571500"/>
              <a:gd name="connsiteY19" fmla="*/ 402336 h 731520"/>
              <a:gd name="connsiteX20" fmla="*/ 461772 w 571500"/>
              <a:gd name="connsiteY20" fmla="*/ 347472 h 731520"/>
              <a:gd name="connsiteX21" fmla="*/ 434340 w 571500"/>
              <a:gd name="connsiteY21" fmla="*/ 338328 h 731520"/>
              <a:gd name="connsiteX22" fmla="*/ 438912 w 571500"/>
              <a:gd name="connsiteY22" fmla="*/ 320040 h 731520"/>
              <a:gd name="connsiteX23" fmla="*/ 498348 w 571500"/>
              <a:gd name="connsiteY23" fmla="*/ 301752 h 731520"/>
              <a:gd name="connsiteX24" fmla="*/ 512064 w 571500"/>
              <a:gd name="connsiteY24" fmla="*/ 292608 h 731520"/>
              <a:gd name="connsiteX25" fmla="*/ 521208 w 571500"/>
              <a:gd name="connsiteY25" fmla="*/ 256032 h 731520"/>
              <a:gd name="connsiteX26" fmla="*/ 525780 w 571500"/>
              <a:gd name="connsiteY26" fmla="*/ 242316 h 731520"/>
              <a:gd name="connsiteX27" fmla="*/ 553212 w 571500"/>
              <a:gd name="connsiteY27" fmla="*/ 201168 h 731520"/>
              <a:gd name="connsiteX28" fmla="*/ 539496 w 571500"/>
              <a:gd name="connsiteY28" fmla="*/ 192024 h 731520"/>
              <a:gd name="connsiteX29" fmla="*/ 557784 w 571500"/>
              <a:gd name="connsiteY29" fmla="*/ 164592 h 731520"/>
              <a:gd name="connsiteX30" fmla="*/ 562356 w 571500"/>
              <a:gd name="connsiteY30" fmla="*/ 150876 h 731520"/>
              <a:gd name="connsiteX31" fmla="*/ 557784 w 571500"/>
              <a:gd name="connsiteY31" fmla="*/ 132588 h 731520"/>
              <a:gd name="connsiteX32" fmla="*/ 548640 w 571500"/>
              <a:gd name="connsiteY32" fmla="*/ 91440 h 731520"/>
              <a:gd name="connsiteX33" fmla="*/ 534924 w 571500"/>
              <a:gd name="connsiteY33" fmla="*/ 82296 h 731520"/>
              <a:gd name="connsiteX34" fmla="*/ 530352 w 571500"/>
              <a:gd name="connsiteY34" fmla="*/ 50292 h 731520"/>
              <a:gd name="connsiteX35" fmla="*/ 548640 w 571500"/>
              <a:gd name="connsiteY35" fmla="*/ 45720 h 731520"/>
              <a:gd name="connsiteX36" fmla="*/ 557784 w 571500"/>
              <a:gd name="connsiteY36" fmla="*/ 32004 h 731520"/>
              <a:gd name="connsiteX37" fmla="*/ 571500 w 571500"/>
              <a:gd name="connsiteY37" fmla="*/ 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71500" h="731520">
                <a:moveTo>
                  <a:pt x="571500" y="0"/>
                </a:moveTo>
                <a:lnTo>
                  <a:pt x="205740" y="4572"/>
                </a:lnTo>
                <a:lnTo>
                  <a:pt x="0" y="219456"/>
                </a:lnTo>
                <a:lnTo>
                  <a:pt x="0" y="507492"/>
                </a:lnTo>
                <a:lnTo>
                  <a:pt x="219456" y="731520"/>
                </a:lnTo>
                <a:lnTo>
                  <a:pt x="470916" y="726948"/>
                </a:lnTo>
                <a:cubicBezTo>
                  <a:pt x="430568" y="692364"/>
                  <a:pt x="450603" y="707310"/>
                  <a:pt x="411480" y="681228"/>
                </a:cubicBezTo>
                <a:lnTo>
                  <a:pt x="397764" y="672084"/>
                </a:lnTo>
                <a:cubicBezTo>
                  <a:pt x="394716" y="667512"/>
                  <a:pt x="389397" y="663808"/>
                  <a:pt x="388620" y="658368"/>
                </a:cubicBezTo>
                <a:cubicBezTo>
                  <a:pt x="383414" y="621926"/>
                  <a:pt x="433088" y="637011"/>
                  <a:pt x="452628" y="635508"/>
                </a:cubicBezTo>
                <a:lnTo>
                  <a:pt x="480060" y="617220"/>
                </a:lnTo>
                <a:cubicBezTo>
                  <a:pt x="484632" y="614172"/>
                  <a:pt x="488324" y="608758"/>
                  <a:pt x="493776" y="608076"/>
                </a:cubicBezTo>
                <a:lnTo>
                  <a:pt x="530352" y="603504"/>
                </a:lnTo>
                <a:cubicBezTo>
                  <a:pt x="531831" y="599068"/>
                  <a:pt x="540379" y="574591"/>
                  <a:pt x="539496" y="571500"/>
                </a:cubicBezTo>
                <a:cubicBezTo>
                  <a:pt x="537425" y="564252"/>
                  <a:pt x="517961" y="552572"/>
                  <a:pt x="512064" y="548640"/>
                </a:cubicBezTo>
                <a:cubicBezTo>
                  <a:pt x="509016" y="544068"/>
                  <a:pt x="504499" y="540187"/>
                  <a:pt x="502920" y="534924"/>
                </a:cubicBezTo>
                <a:cubicBezTo>
                  <a:pt x="499823" y="524602"/>
                  <a:pt x="499987" y="513571"/>
                  <a:pt x="498348" y="502920"/>
                </a:cubicBezTo>
                <a:cubicBezTo>
                  <a:pt x="495193" y="482416"/>
                  <a:pt x="492443" y="463012"/>
                  <a:pt x="484632" y="443484"/>
                </a:cubicBezTo>
                <a:cubicBezTo>
                  <a:pt x="482591" y="438382"/>
                  <a:pt x="477720" y="434789"/>
                  <a:pt x="475488" y="429768"/>
                </a:cubicBezTo>
                <a:cubicBezTo>
                  <a:pt x="471573" y="420960"/>
                  <a:pt x="466344" y="402336"/>
                  <a:pt x="466344" y="402336"/>
                </a:cubicBezTo>
                <a:cubicBezTo>
                  <a:pt x="471170" y="383032"/>
                  <a:pt x="478028" y="367792"/>
                  <a:pt x="461772" y="347472"/>
                </a:cubicBezTo>
                <a:cubicBezTo>
                  <a:pt x="455751" y="339946"/>
                  <a:pt x="443484" y="341376"/>
                  <a:pt x="434340" y="338328"/>
                </a:cubicBezTo>
                <a:cubicBezTo>
                  <a:pt x="435864" y="332232"/>
                  <a:pt x="434889" y="324867"/>
                  <a:pt x="438912" y="320040"/>
                </a:cubicBezTo>
                <a:cubicBezTo>
                  <a:pt x="447678" y="309521"/>
                  <a:pt x="496086" y="302255"/>
                  <a:pt x="498348" y="301752"/>
                </a:cubicBezTo>
                <a:cubicBezTo>
                  <a:pt x="502920" y="298704"/>
                  <a:pt x="509607" y="297523"/>
                  <a:pt x="512064" y="292608"/>
                </a:cubicBezTo>
                <a:cubicBezTo>
                  <a:pt x="517684" y="281368"/>
                  <a:pt x="517901" y="268156"/>
                  <a:pt x="521208" y="256032"/>
                </a:cubicBezTo>
                <a:cubicBezTo>
                  <a:pt x="522476" y="251383"/>
                  <a:pt x="523226" y="246403"/>
                  <a:pt x="525780" y="242316"/>
                </a:cubicBezTo>
                <a:cubicBezTo>
                  <a:pt x="568053" y="174679"/>
                  <a:pt x="525926" y="255741"/>
                  <a:pt x="553212" y="201168"/>
                </a:cubicBezTo>
                <a:cubicBezTo>
                  <a:pt x="548640" y="198120"/>
                  <a:pt x="541006" y="197307"/>
                  <a:pt x="539496" y="192024"/>
                </a:cubicBezTo>
                <a:cubicBezTo>
                  <a:pt x="532779" y="168516"/>
                  <a:pt x="544283" y="169092"/>
                  <a:pt x="557784" y="164592"/>
                </a:cubicBezTo>
                <a:cubicBezTo>
                  <a:pt x="559308" y="160020"/>
                  <a:pt x="562356" y="155695"/>
                  <a:pt x="562356" y="150876"/>
                </a:cubicBezTo>
                <a:cubicBezTo>
                  <a:pt x="562356" y="144592"/>
                  <a:pt x="559197" y="138711"/>
                  <a:pt x="557784" y="132588"/>
                </a:cubicBezTo>
                <a:cubicBezTo>
                  <a:pt x="554625" y="118897"/>
                  <a:pt x="554454" y="104231"/>
                  <a:pt x="548640" y="91440"/>
                </a:cubicBezTo>
                <a:cubicBezTo>
                  <a:pt x="546366" y="86438"/>
                  <a:pt x="539496" y="85344"/>
                  <a:pt x="534924" y="82296"/>
                </a:cubicBezTo>
                <a:cubicBezTo>
                  <a:pt x="515431" y="53056"/>
                  <a:pt x="505566" y="57374"/>
                  <a:pt x="530352" y="50292"/>
                </a:cubicBezTo>
                <a:cubicBezTo>
                  <a:pt x="536394" y="48566"/>
                  <a:pt x="542544" y="47244"/>
                  <a:pt x="548640" y="45720"/>
                </a:cubicBezTo>
                <a:cubicBezTo>
                  <a:pt x="551688" y="41148"/>
                  <a:pt x="555327" y="36919"/>
                  <a:pt x="557784" y="32004"/>
                </a:cubicBezTo>
                <a:cubicBezTo>
                  <a:pt x="561454" y="24663"/>
                  <a:pt x="566928" y="9144"/>
                  <a:pt x="571500" y="0"/>
                </a:cubicBez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593" name="1592 Forma libre"/>
          <p:cNvSpPr/>
          <p:nvPr/>
        </p:nvSpPr>
        <p:spPr>
          <a:xfrm>
            <a:off x="7358082" y="2585015"/>
            <a:ext cx="425196" cy="722376"/>
          </a:xfrm>
          <a:custGeom>
            <a:avLst/>
            <a:gdLst>
              <a:gd name="connsiteX0" fmla="*/ 205740 w 425196"/>
              <a:gd name="connsiteY0" fmla="*/ 0 h 722376"/>
              <a:gd name="connsiteX1" fmla="*/ 425196 w 425196"/>
              <a:gd name="connsiteY1" fmla="*/ 219456 h 722376"/>
              <a:gd name="connsiteX2" fmla="*/ 420624 w 425196"/>
              <a:gd name="connsiteY2" fmla="*/ 512064 h 722376"/>
              <a:gd name="connsiteX3" fmla="*/ 210312 w 425196"/>
              <a:gd name="connsiteY3" fmla="*/ 713232 h 722376"/>
              <a:gd name="connsiteX4" fmla="*/ 73152 w 425196"/>
              <a:gd name="connsiteY4" fmla="*/ 722376 h 722376"/>
              <a:gd name="connsiteX5" fmla="*/ 27432 w 425196"/>
              <a:gd name="connsiteY5" fmla="*/ 667512 h 722376"/>
              <a:gd name="connsiteX6" fmla="*/ 4572 w 425196"/>
              <a:gd name="connsiteY6" fmla="*/ 658368 h 722376"/>
              <a:gd name="connsiteX7" fmla="*/ 0 w 425196"/>
              <a:gd name="connsiteY7" fmla="*/ 644652 h 722376"/>
              <a:gd name="connsiteX8" fmla="*/ 59436 w 425196"/>
              <a:gd name="connsiteY8" fmla="*/ 621792 h 722376"/>
              <a:gd name="connsiteX9" fmla="*/ 91440 w 425196"/>
              <a:gd name="connsiteY9" fmla="*/ 603504 h 722376"/>
              <a:gd name="connsiteX10" fmla="*/ 164592 w 425196"/>
              <a:gd name="connsiteY10" fmla="*/ 594360 h 722376"/>
              <a:gd name="connsiteX11" fmla="*/ 187452 w 425196"/>
              <a:gd name="connsiteY11" fmla="*/ 548640 h 722376"/>
              <a:gd name="connsiteX12" fmla="*/ 173736 w 425196"/>
              <a:gd name="connsiteY12" fmla="*/ 539496 h 722376"/>
              <a:gd name="connsiteX13" fmla="*/ 164592 w 425196"/>
              <a:gd name="connsiteY13" fmla="*/ 525780 h 722376"/>
              <a:gd name="connsiteX14" fmla="*/ 150876 w 425196"/>
              <a:gd name="connsiteY14" fmla="*/ 516636 h 722376"/>
              <a:gd name="connsiteX15" fmla="*/ 132588 w 425196"/>
              <a:gd name="connsiteY15" fmla="*/ 489204 h 722376"/>
              <a:gd name="connsiteX16" fmla="*/ 123444 w 425196"/>
              <a:gd name="connsiteY16" fmla="*/ 425196 h 722376"/>
              <a:gd name="connsiteX17" fmla="*/ 114300 w 425196"/>
              <a:gd name="connsiteY17" fmla="*/ 411480 h 722376"/>
              <a:gd name="connsiteX18" fmla="*/ 96012 w 425196"/>
              <a:gd name="connsiteY18" fmla="*/ 365760 h 722376"/>
              <a:gd name="connsiteX19" fmla="*/ 86868 w 425196"/>
              <a:gd name="connsiteY19" fmla="*/ 352044 h 722376"/>
              <a:gd name="connsiteX20" fmla="*/ 73152 w 425196"/>
              <a:gd name="connsiteY20" fmla="*/ 347472 h 722376"/>
              <a:gd name="connsiteX21" fmla="*/ 45720 w 425196"/>
              <a:gd name="connsiteY21" fmla="*/ 320040 h 722376"/>
              <a:gd name="connsiteX22" fmla="*/ 59436 w 425196"/>
              <a:gd name="connsiteY22" fmla="*/ 310896 h 722376"/>
              <a:gd name="connsiteX23" fmla="*/ 73152 w 425196"/>
              <a:gd name="connsiteY23" fmla="*/ 315468 h 722376"/>
              <a:gd name="connsiteX24" fmla="*/ 105156 w 425196"/>
              <a:gd name="connsiteY24" fmla="*/ 310896 h 722376"/>
              <a:gd name="connsiteX25" fmla="*/ 137160 w 425196"/>
              <a:gd name="connsiteY25" fmla="*/ 301752 h 722376"/>
              <a:gd name="connsiteX26" fmla="*/ 160020 w 425196"/>
              <a:gd name="connsiteY26" fmla="*/ 283464 h 722376"/>
              <a:gd name="connsiteX27" fmla="*/ 173736 w 425196"/>
              <a:gd name="connsiteY27" fmla="*/ 265176 h 722376"/>
              <a:gd name="connsiteX28" fmla="*/ 178308 w 425196"/>
              <a:gd name="connsiteY28" fmla="*/ 246888 h 722376"/>
              <a:gd name="connsiteX29" fmla="*/ 169164 w 425196"/>
              <a:gd name="connsiteY29" fmla="*/ 228600 h 722376"/>
              <a:gd name="connsiteX30" fmla="*/ 164592 w 425196"/>
              <a:gd name="connsiteY30" fmla="*/ 205740 h 722376"/>
              <a:gd name="connsiteX31" fmla="*/ 155448 w 425196"/>
              <a:gd name="connsiteY31" fmla="*/ 192024 h 722376"/>
              <a:gd name="connsiteX32" fmla="*/ 150876 w 425196"/>
              <a:gd name="connsiteY32" fmla="*/ 178308 h 722376"/>
              <a:gd name="connsiteX33" fmla="*/ 164592 w 425196"/>
              <a:gd name="connsiteY33" fmla="*/ 173736 h 722376"/>
              <a:gd name="connsiteX34" fmla="*/ 192024 w 425196"/>
              <a:gd name="connsiteY34" fmla="*/ 169164 h 722376"/>
              <a:gd name="connsiteX35" fmla="*/ 187452 w 425196"/>
              <a:gd name="connsiteY35" fmla="*/ 137160 h 722376"/>
              <a:gd name="connsiteX36" fmla="*/ 164592 w 425196"/>
              <a:gd name="connsiteY36" fmla="*/ 50292 h 722376"/>
              <a:gd name="connsiteX37" fmla="*/ 192024 w 425196"/>
              <a:gd name="connsiteY37" fmla="*/ 18288 h 722376"/>
              <a:gd name="connsiteX38" fmla="*/ 205740 w 425196"/>
              <a:gd name="connsiteY38" fmla="*/ 0 h 722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25196" h="722376">
                <a:moveTo>
                  <a:pt x="205740" y="0"/>
                </a:moveTo>
                <a:lnTo>
                  <a:pt x="425196" y="219456"/>
                </a:lnTo>
                <a:lnTo>
                  <a:pt x="420624" y="512064"/>
                </a:lnTo>
                <a:lnTo>
                  <a:pt x="210312" y="713232"/>
                </a:lnTo>
                <a:lnTo>
                  <a:pt x="73152" y="722376"/>
                </a:lnTo>
                <a:cubicBezTo>
                  <a:pt x="55737" y="697497"/>
                  <a:pt x="51386" y="679489"/>
                  <a:pt x="27432" y="667512"/>
                </a:cubicBezTo>
                <a:cubicBezTo>
                  <a:pt x="20091" y="663842"/>
                  <a:pt x="12192" y="661416"/>
                  <a:pt x="4572" y="658368"/>
                </a:cubicBezTo>
                <a:cubicBezTo>
                  <a:pt x="3048" y="653796"/>
                  <a:pt x="0" y="649471"/>
                  <a:pt x="0" y="644652"/>
                </a:cubicBezTo>
                <a:cubicBezTo>
                  <a:pt x="0" y="609312"/>
                  <a:pt x="24662" y="624690"/>
                  <a:pt x="59436" y="621792"/>
                </a:cubicBezTo>
                <a:cubicBezTo>
                  <a:pt x="70806" y="614212"/>
                  <a:pt x="78181" y="608476"/>
                  <a:pt x="91440" y="603504"/>
                </a:cubicBezTo>
                <a:cubicBezTo>
                  <a:pt x="112064" y="595770"/>
                  <a:pt x="148640" y="595689"/>
                  <a:pt x="164592" y="594360"/>
                </a:cubicBezTo>
                <a:cubicBezTo>
                  <a:pt x="188394" y="578492"/>
                  <a:pt x="203399" y="580533"/>
                  <a:pt x="187452" y="548640"/>
                </a:cubicBezTo>
                <a:cubicBezTo>
                  <a:pt x="184995" y="543725"/>
                  <a:pt x="178308" y="542544"/>
                  <a:pt x="173736" y="539496"/>
                </a:cubicBezTo>
                <a:cubicBezTo>
                  <a:pt x="170688" y="534924"/>
                  <a:pt x="168477" y="529665"/>
                  <a:pt x="164592" y="525780"/>
                </a:cubicBezTo>
                <a:cubicBezTo>
                  <a:pt x="160707" y="521895"/>
                  <a:pt x="154494" y="520771"/>
                  <a:pt x="150876" y="516636"/>
                </a:cubicBezTo>
                <a:cubicBezTo>
                  <a:pt x="143639" y="508365"/>
                  <a:pt x="132588" y="489204"/>
                  <a:pt x="132588" y="489204"/>
                </a:cubicBezTo>
                <a:cubicBezTo>
                  <a:pt x="129540" y="467868"/>
                  <a:pt x="128380" y="446176"/>
                  <a:pt x="123444" y="425196"/>
                </a:cubicBezTo>
                <a:cubicBezTo>
                  <a:pt x="122185" y="419847"/>
                  <a:pt x="116532" y="416501"/>
                  <a:pt x="114300" y="411480"/>
                </a:cubicBezTo>
                <a:cubicBezTo>
                  <a:pt x="95566" y="369328"/>
                  <a:pt x="114724" y="398506"/>
                  <a:pt x="96012" y="365760"/>
                </a:cubicBezTo>
                <a:cubicBezTo>
                  <a:pt x="93286" y="360989"/>
                  <a:pt x="91159" y="355477"/>
                  <a:pt x="86868" y="352044"/>
                </a:cubicBezTo>
                <a:cubicBezTo>
                  <a:pt x="83105" y="349033"/>
                  <a:pt x="77724" y="348996"/>
                  <a:pt x="73152" y="347472"/>
                </a:cubicBezTo>
                <a:cubicBezTo>
                  <a:pt x="71429" y="346179"/>
                  <a:pt x="43976" y="328760"/>
                  <a:pt x="45720" y="320040"/>
                </a:cubicBezTo>
                <a:cubicBezTo>
                  <a:pt x="46798" y="314652"/>
                  <a:pt x="54864" y="313944"/>
                  <a:pt x="59436" y="310896"/>
                </a:cubicBezTo>
                <a:cubicBezTo>
                  <a:pt x="64008" y="312420"/>
                  <a:pt x="68333" y="315468"/>
                  <a:pt x="73152" y="315468"/>
                </a:cubicBezTo>
                <a:cubicBezTo>
                  <a:pt x="83928" y="315468"/>
                  <a:pt x="94554" y="312824"/>
                  <a:pt x="105156" y="310896"/>
                </a:cubicBezTo>
                <a:cubicBezTo>
                  <a:pt x="117786" y="308600"/>
                  <a:pt x="125408" y="305669"/>
                  <a:pt x="137160" y="301752"/>
                </a:cubicBezTo>
                <a:cubicBezTo>
                  <a:pt x="165164" y="259746"/>
                  <a:pt x="126894" y="311069"/>
                  <a:pt x="160020" y="283464"/>
                </a:cubicBezTo>
                <a:cubicBezTo>
                  <a:pt x="165874" y="278586"/>
                  <a:pt x="169164" y="271272"/>
                  <a:pt x="173736" y="265176"/>
                </a:cubicBezTo>
                <a:cubicBezTo>
                  <a:pt x="175260" y="259080"/>
                  <a:pt x="179087" y="253123"/>
                  <a:pt x="178308" y="246888"/>
                </a:cubicBezTo>
                <a:cubicBezTo>
                  <a:pt x="177463" y="240125"/>
                  <a:pt x="171319" y="235066"/>
                  <a:pt x="169164" y="228600"/>
                </a:cubicBezTo>
                <a:cubicBezTo>
                  <a:pt x="166707" y="221228"/>
                  <a:pt x="167321" y="213016"/>
                  <a:pt x="164592" y="205740"/>
                </a:cubicBezTo>
                <a:cubicBezTo>
                  <a:pt x="162663" y="200595"/>
                  <a:pt x="157905" y="196939"/>
                  <a:pt x="155448" y="192024"/>
                </a:cubicBezTo>
                <a:cubicBezTo>
                  <a:pt x="153293" y="187713"/>
                  <a:pt x="152400" y="182880"/>
                  <a:pt x="150876" y="178308"/>
                </a:cubicBezTo>
                <a:cubicBezTo>
                  <a:pt x="155448" y="176784"/>
                  <a:pt x="159887" y="174781"/>
                  <a:pt x="164592" y="173736"/>
                </a:cubicBezTo>
                <a:cubicBezTo>
                  <a:pt x="173641" y="171725"/>
                  <a:pt x="187111" y="177025"/>
                  <a:pt x="192024" y="169164"/>
                </a:cubicBezTo>
                <a:cubicBezTo>
                  <a:pt x="197735" y="160026"/>
                  <a:pt x="189380" y="147762"/>
                  <a:pt x="187452" y="137160"/>
                </a:cubicBezTo>
                <a:cubicBezTo>
                  <a:pt x="174550" y="66198"/>
                  <a:pt x="183533" y="88174"/>
                  <a:pt x="164592" y="50292"/>
                </a:cubicBezTo>
                <a:cubicBezTo>
                  <a:pt x="211582" y="38545"/>
                  <a:pt x="151210" y="59102"/>
                  <a:pt x="192024" y="18288"/>
                </a:cubicBezTo>
                <a:lnTo>
                  <a:pt x="205740" y="0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594" name="1593 Forma libre"/>
          <p:cNvSpPr/>
          <p:nvPr/>
        </p:nvSpPr>
        <p:spPr>
          <a:xfrm rot="5246600">
            <a:off x="7946936" y="2872507"/>
            <a:ext cx="356616" cy="518802"/>
          </a:xfrm>
          <a:custGeom>
            <a:avLst/>
            <a:gdLst>
              <a:gd name="connsiteX0" fmla="*/ 132588 w 356616"/>
              <a:gd name="connsiteY0" fmla="*/ 0 h 518802"/>
              <a:gd name="connsiteX1" fmla="*/ 356616 w 356616"/>
              <a:gd name="connsiteY1" fmla="*/ 219456 h 518802"/>
              <a:gd name="connsiteX2" fmla="*/ 356616 w 356616"/>
              <a:gd name="connsiteY2" fmla="*/ 498348 h 518802"/>
              <a:gd name="connsiteX3" fmla="*/ 356616 w 356616"/>
              <a:gd name="connsiteY3" fmla="*/ 498348 h 518802"/>
              <a:gd name="connsiteX4" fmla="*/ 333756 w 356616"/>
              <a:gd name="connsiteY4" fmla="*/ 461772 h 518802"/>
              <a:gd name="connsiteX5" fmla="*/ 320040 w 356616"/>
              <a:gd name="connsiteY5" fmla="*/ 466344 h 518802"/>
              <a:gd name="connsiteX6" fmla="*/ 242316 w 356616"/>
              <a:gd name="connsiteY6" fmla="*/ 470916 h 518802"/>
              <a:gd name="connsiteX7" fmla="*/ 192024 w 356616"/>
              <a:gd name="connsiteY7" fmla="*/ 480060 h 518802"/>
              <a:gd name="connsiteX8" fmla="*/ 150876 w 356616"/>
              <a:gd name="connsiteY8" fmla="*/ 489204 h 518802"/>
              <a:gd name="connsiteX9" fmla="*/ 118872 w 356616"/>
              <a:gd name="connsiteY9" fmla="*/ 516636 h 518802"/>
              <a:gd name="connsiteX10" fmla="*/ 73152 w 356616"/>
              <a:gd name="connsiteY10" fmla="*/ 512064 h 518802"/>
              <a:gd name="connsiteX11" fmla="*/ 68580 w 356616"/>
              <a:gd name="connsiteY11" fmla="*/ 493776 h 518802"/>
              <a:gd name="connsiteX12" fmla="*/ 59436 w 356616"/>
              <a:gd name="connsiteY12" fmla="*/ 448056 h 518802"/>
              <a:gd name="connsiteX13" fmla="*/ 50292 w 356616"/>
              <a:gd name="connsiteY13" fmla="*/ 429768 h 518802"/>
              <a:gd name="connsiteX14" fmla="*/ 41148 w 356616"/>
              <a:gd name="connsiteY14" fmla="*/ 384048 h 518802"/>
              <a:gd name="connsiteX15" fmla="*/ 27432 w 356616"/>
              <a:gd name="connsiteY15" fmla="*/ 374904 h 518802"/>
              <a:gd name="connsiteX16" fmla="*/ 9144 w 356616"/>
              <a:gd name="connsiteY16" fmla="*/ 347472 h 518802"/>
              <a:gd name="connsiteX17" fmla="*/ 0 w 356616"/>
              <a:gd name="connsiteY17" fmla="*/ 333756 h 518802"/>
              <a:gd name="connsiteX18" fmla="*/ 13716 w 356616"/>
              <a:gd name="connsiteY18" fmla="*/ 324612 h 518802"/>
              <a:gd name="connsiteX19" fmla="*/ 27432 w 356616"/>
              <a:gd name="connsiteY19" fmla="*/ 320040 h 518802"/>
              <a:gd name="connsiteX20" fmla="*/ 54864 w 356616"/>
              <a:gd name="connsiteY20" fmla="*/ 301752 h 518802"/>
              <a:gd name="connsiteX21" fmla="*/ 68580 w 356616"/>
              <a:gd name="connsiteY21" fmla="*/ 292608 h 518802"/>
              <a:gd name="connsiteX22" fmla="*/ 82296 w 356616"/>
              <a:gd name="connsiteY22" fmla="*/ 283464 h 518802"/>
              <a:gd name="connsiteX23" fmla="*/ 91440 w 356616"/>
              <a:gd name="connsiteY23" fmla="*/ 269748 h 518802"/>
              <a:gd name="connsiteX24" fmla="*/ 86868 w 356616"/>
              <a:gd name="connsiteY24" fmla="*/ 256032 h 518802"/>
              <a:gd name="connsiteX25" fmla="*/ 73152 w 356616"/>
              <a:gd name="connsiteY25" fmla="*/ 182880 h 518802"/>
              <a:gd name="connsiteX26" fmla="*/ 82296 w 356616"/>
              <a:gd name="connsiteY26" fmla="*/ 169164 h 518802"/>
              <a:gd name="connsiteX27" fmla="*/ 100584 w 356616"/>
              <a:gd name="connsiteY27" fmla="*/ 164592 h 518802"/>
              <a:gd name="connsiteX28" fmla="*/ 118872 w 356616"/>
              <a:gd name="connsiteY28" fmla="*/ 155448 h 518802"/>
              <a:gd name="connsiteX29" fmla="*/ 114300 w 356616"/>
              <a:gd name="connsiteY29" fmla="*/ 105156 h 518802"/>
              <a:gd name="connsiteX30" fmla="*/ 100584 w 356616"/>
              <a:gd name="connsiteY30" fmla="*/ 91440 h 518802"/>
              <a:gd name="connsiteX31" fmla="*/ 91440 w 356616"/>
              <a:gd name="connsiteY31" fmla="*/ 73152 h 518802"/>
              <a:gd name="connsiteX32" fmla="*/ 82296 w 356616"/>
              <a:gd name="connsiteY32" fmla="*/ 59436 h 518802"/>
              <a:gd name="connsiteX33" fmla="*/ 100584 w 356616"/>
              <a:gd name="connsiteY33" fmla="*/ 45720 h 518802"/>
              <a:gd name="connsiteX34" fmla="*/ 114300 w 356616"/>
              <a:gd name="connsiteY34" fmla="*/ 41148 h 518802"/>
              <a:gd name="connsiteX35" fmla="*/ 123444 w 356616"/>
              <a:gd name="connsiteY35" fmla="*/ 13716 h 518802"/>
              <a:gd name="connsiteX36" fmla="*/ 132588 w 356616"/>
              <a:gd name="connsiteY36" fmla="*/ 0 h 518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56616" h="518802">
                <a:moveTo>
                  <a:pt x="132588" y="0"/>
                </a:moveTo>
                <a:lnTo>
                  <a:pt x="356616" y="219456"/>
                </a:lnTo>
                <a:lnTo>
                  <a:pt x="356616" y="498348"/>
                </a:lnTo>
                <a:lnTo>
                  <a:pt x="356616" y="498348"/>
                </a:lnTo>
                <a:cubicBezTo>
                  <a:pt x="348996" y="486156"/>
                  <a:pt x="344576" y="471240"/>
                  <a:pt x="333756" y="461772"/>
                </a:cubicBezTo>
                <a:cubicBezTo>
                  <a:pt x="330129" y="458598"/>
                  <a:pt x="324835" y="465864"/>
                  <a:pt x="320040" y="466344"/>
                </a:cubicBezTo>
                <a:cubicBezTo>
                  <a:pt x="294216" y="468926"/>
                  <a:pt x="268224" y="469392"/>
                  <a:pt x="242316" y="470916"/>
                </a:cubicBezTo>
                <a:cubicBezTo>
                  <a:pt x="214337" y="480242"/>
                  <a:pt x="240029" y="472675"/>
                  <a:pt x="192024" y="480060"/>
                </a:cubicBezTo>
                <a:cubicBezTo>
                  <a:pt x="176933" y="482382"/>
                  <a:pt x="165439" y="485563"/>
                  <a:pt x="150876" y="489204"/>
                </a:cubicBezTo>
                <a:cubicBezTo>
                  <a:pt x="145873" y="494207"/>
                  <a:pt x="125715" y="515658"/>
                  <a:pt x="118872" y="516636"/>
                </a:cubicBezTo>
                <a:cubicBezTo>
                  <a:pt x="103710" y="518802"/>
                  <a:pt x="88392" y="513588"/>
                  <a:pt x="73152" y="512064"/>
                </a:cubicBezTo>
                <a:cubicBezTo>
                  <a:pt x="71628" y="505968"/>
                  <a:pt x="69897" y="499920"/>
                  <a:pt x="68580" y="493776"/>
                </a:cubicBezTo>
                <a:cubicBezTo>
                  <a:pt x="65324" y="478579"/>
                  <a:pt x="63706" y="463000"/>
                  <a:pt x="59436" y="448056"/>
                </a:cubicBezTo>
                <a:cubicBezTo>
                  <a:pt x="57564" y="441503"/>
                  <a:pt x="53340" y="435864"/>
                  <a:pt x="50292" y="429768"/>
                </a:cubicBezTo>
                <a:cubicBezTo>
                  <a:pt x="50277" y="429678"/>
                  <a:pt x="44179" y="388595"/>
                  <a:pt x="41148" y="384048"/>
                </a:cubicBezTo>
                <a:cubicBezTo>
                  <a:pt x="38100" y="379476"/>
                  <a:pt x="32004" y="377952"/>
                  <a:pt x="27432" y="374904"/>
                </a:cubicBezTo>
                <a:lnTo>
                  <a:pt x="9144" y="347472"/>
                </a:lnTo>
                <a:lnTo>
                  <a:pt x="0" y="333756"/>
                </a:lnTo>
                <a:cubicBezTo>
                  <a:pt x="4572" y="330708"/>
                  <a:pt x="8801" y="327069"/>
                  <a:pt x="13716" y="324612"/>
                </a:cubicBezTo>
                <a:cubicBezTo>
                  <a:pt x="18027" y="322457"/>
                  <a:pt x="23219" y="322380"/>
                  <a:pt x="27432" y="320040"/>
                </a:cubicBezTo>
                <a:cubicBezTo>
                  <a:pt x="37039" y="314703"/>
                  <a:pt x="45720" y="307848"/>
                  <a:pt x="54864" y="301752"/>
                </a:cubicBezTo>
                <a:lnTo>
                  <a:pt x="68580" y="292608"/>
                </a:lnTo>
                <a:lnTo>
                  <a:pt x="82296" y="283464"/>
                </a:lnTo>
                <a:cubicBezTo>
                  <a:pt x="85344" y="278892"/>
                  <a:pt x="90537" y="275168"/>
                  <a:pt x="91440" y="269748"/>
                </a:cubicBezTo>
                <a:cubicBezTo>
                  <a:pt x="92232" y="264994"/>
                  <a:pt x="87756" y="260769"/>
                  <a:pt x="86868" y="256032"/>
                </a:cubicBezTo>
                <a:cubicBezTo>
                  <a:pt x="72053" y="177018"/>
                  <a:pt x="85250" y="219174"/>
                  <a:pt x="73152" y="182880"/>
                </a:cubicBezTo>
                <a:cubicBezTo>
                  <a:pt x="76200" y="178308"/>
                  <a:pt x="77724" y="172212"/>
                  <a:pt x="82296" y="169164"/>
                </a:cubicBezTo>
                <a:cubicBezTo>
                  <a:pt x="87524" y="165678"/>
                  <a:pt x="94700" y="166798"/>
                  <a:pt x="100584" y="164592"/>
                </a:cubicBezTo>
                <a:cubicBezTo>
                  <a:pt x="106966" y="162199"/>
                  <a:pt x="112776" y="158496"/>
                  <a:pt x="118872" y="155448"/>
                </a:cubicBezTo>
                <a:cubicBezTo>
                  <a:pt x="124452" y="138708"/>
                  <a:pt x="132347" y="123203"/>
                  <a:pt x="114300" y="105156"/>
                </a:cubicBezTo>
                <a:cubicBezTo>
                  <a:pt x="109728" y="100584"/>
                  <a:pt x="104342" y="96701"/>
                  <a:pt x="100584" y="91440"/>
                </a:cubicBezTo>
                <a:cubicBezTo>
                  <a:pt x="96623" y="85894"/>
                  <a:pt x="94821" y="79070"/>
                  <a:pt x="91440" y="73152"/>
                </a:cubicBezTo>
                <a:cubicBezTo>
                  <a:pt x="88714" y="68381"/>
                  <a:pt x="85344" y="64008"/>
                  <a:pt x="82296" y="59436"/>
                </a:cubicBezTo>
                <a:cubicBezTo>
                  <a:pt x="88392" y="54864"/>
                  <a:pt x="93968" y="49501"/>
                  <a:pt x="100584" y="45720"/>
                </a:cubicBezTo>
                <a:cubicBezTo>
                  <a:pt x="104768" y="43329"/>
                  <a:pt x="111499" y="45070"/>
                  <a:pt x="114300" y="41148"/>
                </a:cubicBezTo>
                <a:cubicBezTo>
                  <a:pt x="119902" y="33305"/>
                  <a:pt x="119133" y="22337"/>
                  <a:pt x="123444" y="13716"/>
                </a:cubicBezTo>
                <a:cubicBezTo>
                  <a:pt x="125372" y="9861"/>
                  <a:pt x="129540" y="7620"/>
                  <a:pt x="132588" y="0"/>
                </a:cubicBez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595" name="1594 Forma libre"/>
          <p:cNvSpPr/>
          <p:nvPr/>
        </p:nvSpPr>
        <p:spPr>
          <a:xfrm rot="5246600">
            <a:off x="7606996" y="3081001"/>
            <a:ext cx="297180" cy="257200"/>
          </a:xfrm>
          <a:custGeom>
            <a:avLst/>
            <a:gdLst>
              <a:gd name="connsiteX0" fmla="*/ 292608 w 297180"/>
              <a:gd name="connsiteY0" fmla="*/ 46888 h 257200"/>
              <a:gd name="connsiteX1" fmla="*/ 82296 w 297180"/>
              <a:gd name="connsiteY1" fmla="*/ 257200 h 257200"/>
              <a:gd name="connsiteX2" fmla="*/ 73152 w 297180"/>
              <a:gd name="connsiteY2" fmla="*/ 257200 h 257200"/>
              <a:gd name="connsiteX3" fmla="*/ 64008 w 297180"/>
              <a:gd name="connsiteY3" fmla="*/ 211480 h 257200"/>
              <a:gd name="connsiteX4" fmla="*/ 59436 w 297180"/>
              <a:gd name="connsiteY4" fmla="*/ 147472 h 257200"/>
              <a:gd name="connsiteX5" fmla="*/ 32004 w 297180"/>
              <a:gd name="connsiteY5" fmla="*/ 101752 h 257200"/>
              <a:gd name="connsiteX6" fmla="*/ 13716 w 297180"/>
              <a:gd name="connsiteY6" fmla="*/ 60604 h 257200"/>
              <a:gd name="connsiteX7" fmla="*/ 0 w 297180"/>
              <a:gd name="connsiteY7" fmla="*/ 46888 h 257200"/>
              <a:gd name="connsiteX8" fmla="*/ 4572 w 297180"/>
              <a:gd name="connsiteY8" fmla="*/ 33172 h 257200"/>
              <a:gd name="connsiteX9" fmla="*/ 22860 w 297180"/>
              <a:gd name="connsiteY9" fmla="*/ 37744 h 257200"/>
              <a:gd name="connsiteX10" fmla="*/ 50292 w 297180"/>
              <a:gd name="connsiteY10" fmla="*/ 60604 h 257200"/>
              <a:gd name="connsiteX11" fmla="*/ 96012 w 297180"/>
              <a:gd name="connsiteY11" fmla="*/ 46888 h 257200"/>
              <a:gd name="connsiteX12" fmla="*/ 100584 w 297180"/>
              <a:gd name="connsiteY12" fmla="*/ 28600 h 257200"/>
              <a:gd name="connsiteX13" fmla="*/ 128016 w 297180"/>
              <a:gd name="connsiteY13" fmla="*/ 19456 h 257200"/>
              <a:gd name="connsiteX14" fmla="*/ 242316 w 297180"/>
              <a:gd name="connsiteY14" fmla="*/ 10312 h 257200"/>
              <a:gd name="connsiteX15" fmla="*/ 274320 w 297180"/>
              <a:gd name="connsiteY15" fmla="*/ 19456 h 257200"/>
              <a:gd name="connsiteX16" fmla="*/ 278892 w 297180"/>
              <a:gd name="connsiteY16" fmla="*/ 33172 h 257200"/>
              <a:gd name="connsiteX17" fmla="*/ 292608 w 297180"/>
              <a:gd name="connsiteY17" fmla="*/ 46888 h 2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7180" h="257200">
                <a:moveTo>
                  <a:pt x="292608" y="46888"/>
                </a:moveTo>
                <a:lnTo>
                  <a:pt x="82296" y="257200"/>
                </a:lnTo>
                <a:lnTo>
                  <a:pt x="73152" y="257200"/>
                </a:lnTo>
                <a:cubicBezTo>
                  <a:pt x="70104" y="241960"/>
                  <a:pt x="65936" y="226902"/>
                  <a:pt x="64008" y="211480"/>
                </a:cubicBezTo>
                <a:cubicBezTo>
                  <a:pt x="61355" y="190255"/>
                  <a:pt x="62953" y="168571"/>
                  <a:pt x="59436" y="147472"/>
                </a:cubicBezTo>
                <a:cubicBezTo>
                  <a:pt x="57279" y="134530"/>
                  <a:pt x="34881" y="110384"/>
                  <a:pt x="32004" y="101752"/>
                </a:cubicBezTo>
                <a:cubicBezTo>
                  <a:pt x="25359" y="81816"/>
                  <a:pt x="25791" y="75095"/>
                  <a:pt x="13716" y="60604"/>
                </a:cubicBezTo>
                <a:cubicBezTo>
                  <a:pt x="9577" y="55637"/>
                  <a:pt x="4572" y="51460"/>
                  <a:pt x="0" y="46888"/>
                </a:cubicBezTo>
                <a:cubicBezTo>
                  <a:pt x="1524" y="42316"/>
                  <a:pt x="97" y="34962"/>
                  <a:pt x="4572" y="33172"/>
                </a:cubicBezTo>
                <a:cubicBezTo>
                  <a:pt x="10406" y="30838"/>
                  <a:pt x="17084" y="35269"/>
                  <a:pt x="22860" y="37744"/>
                </a:cubicBezTo>
                <a:cubicBezTo>
                  <a:pt x="33999" y="42518"/>
                  <a:pt x="42053" y="52365"/>
                  <a:pt x="50292" y="60604"/>
                </a:cubicBezTo>
                <a:cubicBezTo>
                  <a:pt x="60421" y="59157"/>
                  <a:pt x="87257" y="60020"/>
                  <a:pt x="96012" y="46888"/>
                </a:cubicBezTo>
                <a:cubicBezTo>
                  <a:pt x="99498" y="41660"/>
                  <a:pt x="95813" y="32689"/>
                  <a:pt x="100584" y="28600"/>
                </a:cubicBezTo>
                <a:cubicBezTo>
                  <a:pt x="107902" y="22327"/>
                  <a:pt x="118872" y="22504"/>
                  <a:pt x="128016" y="19456"/>
                </a:cubicBezTo>
                <a:cubicBezTo>
                  <a:pt x="173572" y="4271"/>
                  <a:pt x="136918" y="15103"/>
                  <a:pt x="242316" y="10312"/>
                </a:cubicBezTo>
                <a:cubicBezTo>
                  <a:pt x="261835" y="5432"/>
                  <a:pt x="261349" y="0"/>
                  <a:pt x="274320" y="19456"/>
                </a:cubicBezTo>
                <a:cubicBezTo>
                  <a:pt x="276993" y="23466"/>
                  <a:pt x="275129" y="30161"/>
                  <a:pt x="278892" y="33172"/>
                </a:cubicBezTo>
                <a:cubicBezTo>
                  <a:pt x="283799" y="37097"/>
                  <a:pt x="297180" y="37744"/>
                  <a:pt x="292608" y="46888"/>
                </a:cubicBez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596" name="1595 Forma libre"/>
          <p:cNvSpPr/>
          <p:nvPr/>
        </p:nvSpPr>
        <p:spPr>
          <a:xfrm rot="5246600">
            <a:off x="7668558" y="2922793"/>
            <a:ext cx="99227" cy="144393"/>
          </a:xfrm>
          <a:custGeom>
            <a:avLst/>
            <a:gdLst>
              <a:gd name="connsiteX0" fmla="*/ 60960 w 99227"/>
              <a:gd name="connsiteY0" fmla="*/ 16377 h 144393"/>
              <a:gd name="connsiteX1" fmla="*/ 60960 w 99227"/>
              <a:gd name="connsiteY1" fmla="*/ 16377 h 144393"/>
              <a:gd name="connsiteX2" fmla="*/ 15240 w 99227"/>
              <a:gd name="connsiteY2" fmla="*/ 20949 h 144393"/>
              <a:gd name="connsiteX3" fmla="*/ 1524 w 99227"/>
              <a:gd name="connsiteY3" fmla="*/ 25521 h 144393"/>
              <a:gd name="connsiteX4" fmla="*/ 19812 w 99227"/>
              <a:gd name="connsiteY4" fmla="*/ 34665 h 144393"/>
              <a:gd name="connsiteX5" fmla="*/ 28956 w 99227"/>
              <a:gd name="connsiteY5" fmla="*/ 66669 h 144393"/>
              <a:gd name="connsiteX6" fmla="*/ 19812 w 99227"/>
              <a:gd name="connsiteY6" fmla="*/ 94101 h 144393"/>
              <a:gd name="connsiteX7" fmla="*/ 15240 w 99227"/>
              <a:gd name="connsiteY7" fmla="*/ 112389 h 144393"/>
              <a:gd name="connsiteX8" fmla="*/ 19812 w 99227"/>
              <a:gd name="connsiteY8" fmla="*/ 126105 h 144393"/>
              <a:gd name="connsiteX9" fmla="*/ 56388 w 99227"/>
              <a:gd name="connsiteY9" fmla="*/ 144393 h 144393"/>
              <a:gd name="connsiteX10" fmla="*/ 92964 w 99227"/>
              <a:gd name="connsiteY10" fmla="*/ 135249 h 144393"/>
              <a:gd name="connsiteX11" fmla="*/ 79248 w 99227"/>
              <a:gd name="connsiteY11" fmla="*/ 103245 h 144393"/>
              <a:gd name="connsiteX12" fmla="*/ 83820 w 99227"/>
              <a:gd name="connsiteY12" fmla="*/ 84957 h 144393"/>
              <a:gd name="connsiteX13" fmla="*/ 88392 w 99227"/>
              <a:gd name="connsiteY13" fmla="*/ 71241 h 144393"/>
              <a:gd name="connsiteX14" fmla="*/ 83820 w 99227"/>
              <a:gd name="connsiteY14" fmla="*/ 39237 h 144393"/>
              <a:gd name="connsiteX15" fmla="*/ 79248 w 99227"/>
              <a:gd name="connsiteY15" fmla="*/ 16377 h 144393"/>
              <a:gd name="connsiteX16" fmla="*/ 65532 w 99227"/>
              <a:gd name="connsiteY16" fmla="*/ 2661 h 144393"/>
              <a:gd name="connsiteX17" fmla="*/ 60960 w 99227"/>
              <a:gd name="connsiteY17" fmla="*/ 16377 h 144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9227" h="144393">
                <a:moveTo>
                  <a:pt x="60960" y="16377"/>
                </a:moveTo>
                <a:lnTo>
                  <a:pt x="60960" y="16377"/>
                </a:lnTo>
                <a:cubicBezTo>
                  <a:pt x="45720" y="17901"/>
                  <a:pt x="30378" y="18620"/>
                  <a:pt x="15240" y="20949"/>
                </a:cubicBezTo>
                <a:cubicBezTo>
                  <a:pt x="10477" y="21682"/>
                  <a:pt x="0" y="20949"/>
                  <a:pt x="1524" y="25521"/>
                </a:cubicBezTo>
                <a:cubicBezTo>
                  <a:pt x="3679" y="31987"/>
                  <a:pt x="13716" y="31617"/>
                  <a:pt x="19812" y="34665"/>
                </a:cubicBezTo>
                <a:cubicBezTo>
                  <a:pt x="21629" y="40117"/>
                  <a:pt x="29398" y="62253"/>
                  <a:pt x="28956" y="66669"/>
                </a:cubicBezTo>
                <a:cubicBezTo>
                  <a:pt x="27997" y="76260"/>
                  <a:pt x="22582" y="84869"/>
                  <a:pt x="19812" y="94101"/>
                </a:cubicBezTo>
                <a:cubicBezTo>
                  <a:pt x="18006" y="100120"/>
                  <a:pt x="16764" y="106293"/>
                  <a:pt x="15240" y="112389"/>
                </a:cubicBezTo>
                <a:cubicBezTo>
                  <a:pt x="16764" y="116961"/>
                  <a:pt x="16801" y="122342"/>
                  <a:pt x="19812" y="126105"/>
                </a:cubicBezTo>
                <a:cubicBezTo>
                  <a:pt x="26257" y="134162"/>
                  <a:pt x="49484" y="141632"/>
                  <a:pt x="56388" y="144393"/>
                </a:cubicBezTo>
                <a:cubicBezTo>
                  <a:pt x="68580" y="141345"/>
                  <a:pt x="83422" y="143428"/>
                  <a:pt x="92964" y="135249"/>
                </a:cubicBezTo>
                <a:cubicBezTo>
                  <a:pt x="99227" y="129881"/>
                  <a:pt x="81238" y="106229"/>
                  <a:pt x="79248" y="103245"/>
                </a:cubicBezTo>
                <a:cubicBezTo>
                  <a:pt x="80772" y="97149"/>
                  <a:pt x="82094" y="90999"/>
                  <a:pt x="83820" y="84957"/>
                </a:cubicBezTo>
                <a:cubicBezTo>
                  <a:pt x="85144" y="80323"/>
                  <a:pt x="88392" y="76060"/>
                  <a:pt x="88392" y="71241"/>
                </a:cubicBezTo>
                <a:cubicBezTo>
                  <a:pt x="88392" y="60465"/>
                  <a:pt x="85592" y="49867"/>
                  <a:pt x="83820" y="39237"/>
                </a:cubicBezTo>
                <a:cubicBezTo>
                  <a:pt x="82542" y="31572"/>
                  <a:pt x="82723" y="23328"/>
                  <a:pt x="79248" y="16377"/>
                </a:cubicBezTo>
                <a:cubicBezTo>
                  <a:pt x="76356" y="10594"/>
                  <a:pt x="69571" y="7710"/>
                  <a:pt x="65532" y="2661"/>
                </a:cubicBezTo>
                <a:cubicBezTo>
                  <a:pt x="63403" y="0"/>
                  <a:pt x="61722" y="14091"/>
                  <a:pt x="60960" y="16377"/>
                </a:cubicBez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597" name="1596 Forma libre"/>
          <p:cNvSpPr/>
          <p:nvPr/>
        </p:nvSpPr>
        <p:spPr>
          <a:xfrm rot="5246600">
            <a:off x="7574092" y="3015338"/>
            <a:ext cx="77724" cy="77724"/>
          </a:xfrm>
          <a:custGeom>
            <a:avLst/>
            <a:gdLst>
              <a:gd name="connsiteX0" fmla="*/ 54864 w 77724"/>
              <a:gd name="connsiteY0" fmla="*/ 0 h 77724"/>
              <a:gd name="connsiteX1" fmla="*/ 54864 w 77724"/>
              <a:gd name="connsiteY1" fmla="*/ 0 h 77724"/>
              <a:gd name="connsiteX2" fmla="*/ 18288 w 77724"/>
              <a:gd name="connsiteY2" fmla="*/ 13716 h 77724"/>
              <a:gd name="connsiteX3" fmla="*/ 4572 w 77724"/>
              <a:gd name="connsiteY3" fmla="*/ 18288 h 77724"/>
              <a:gd name="connsiteX4" fmla="*/ 0 w 77724"/>
              <a:gd name="connsiteY4" fmla="*/ 32004 h 77724"/>
              <a:gd name="connsiteX5" fmla="*/ 13716 w 77724"/>
              <a:gd name="connsiteY5" fmla="*/ 68580 h 77724"/>
              <a:gd name="connsiteX6" fmla="*/ 27432 w 77724"/>
              <a:gd name="connsiteY6" fmla="*/ 77724 h 77724"/>
              <a:gd name="connsiteX7" fmla="*/ 50292 w 77724"/>
              <a:gd name="connsiteY7" fmla="*/ 73152 h 77724"/>
              <a:gd name="connsiteX8" fmla="*/ 64008 w 77724"/>
              <a:gd name="connsiteY8" fmla="*/ 68580 h 77724"/>
              <a:gd name="connsiteX9" fmla="*/ 77724 w 77724"/>
              <a:gd name="connsiteY9" fmla="*/ 68580 h 77724"/>
              <a:gd name="connsiteX10" fmla="*/ 59436 w 77724"/>
              <a:gd name="connsiteY10" fmla="*/ 59436 h 77724"/>
              <a:gd name="connsiteX11" fmla="*/ 59436 w 77724"/>
              <a:gd name="connsiteY11" fmla="*/ 13716 h 77724"/>
              <a:gd name="connsiteX12" fmla="*/ 54864 w 77724"/>
              <a:gd name="connsiteY12" fmla="*/ 0 h 7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724" h="77724">
                <a:moveTo>
                  <a:pt x="54864" y="0"/>
                </a:moveTo>
                <a:lnTo>
                  <a:pt x="54864" y="0"/>
                </a:lnTo>
                <a:lnTo>
                  <a:pt x="18288" y="13716"/>
                </a:lnTo>
                <a:cubicBezTo>
                  <a:pt x="13759" y="15363"/>
                  <a:pt x="7980" y="14880"/>
                  <a:pt x="4572" y="18288"/>
                </a:cubicBezTo>
                <a:cubicBezTo>
                  <a:pt x="1164" y="21696"/>
                  <a:pt x="1524" y="27432"/>
                  <a:pt x="0" y="32004"/>
                </a:cubicBezTo>
                <a:cubicBezTo>
                  <a:pt x="2753" y="40263"/>
                  <a:pt x="10299" y="63796"/>
                  <a:pt x="13716" y="68580"/>
                </a:cubicBezTo>
                <a:cubicBezTo>
                  <a:pt x="16910" y="73051"/>
                  <a:pt x="22860" y="74676"/>
                  <a:pt x="27432" y="77724"/>
                </a:cubicBezTo>
                <a:cubicBezTo>
                  <a:pt x="35052" y="76200"/>
                  <a:pt x="42753" y="75037"/>
                  <a:pt x="50292" y="73152"/>
                </a:cubicBezTo>
                <a:cubicBezTo>
                  <a:pt x="54967" y="71983"/>
                  <a:pt x="59254" y="69372"/>
                  <a:pt x="64008" y="68580"/>
                </a:cubicBezTo>
                <a:cubicBezTo>
                  <a:pt x="68518" y="67828"/>
                  <a:pt x="73152" y="68580"/>
                  <a:pt x="77724" y="68580"/>
                </a:cubicBezTo>
                <a:lnTo>
                  <a:pt x="59436" y="59436"/>
                </a:lnTo>
                <a:cubicBezTo>
                  <a:pt x="38502" y="3612"/>
                  <a:pt x="37118" y="36034"/>
                  <a:pt x="59436" y="13716"/>
                </a:cubicBezTo>
                <a:cubicBezTo>
                  <a:pt x="61846" y="11306"/>
                  <a:pt x="62484" y="7620"/>
                  <a:pt x="54864" y="0"/>
                </a:cubicBez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598" name="1597 Forma libre"/>
          <p:cNvSpPr/>
          <p:nvPr/>
        </p:nvSpPr>
        <p:spPr>
          <a:xfrm rot="5246600">
            <a:off x="7553683" y="2893905"/>
            <a:ext cx="122891" cy="80062"/>
          </a:xfrm>
          <a:custGeom>
            <a:avLst/>
            <a:gdLst>
              <a:gd name="connsiteX0" fmla="*/ 95459 w 122891"/>
              <a:gd name="connsiteY0" fmla="*/ 0 h 80062"/>
              <a:gd name="connsiteX1" fmla="*/ 95459 w 122891"/>
              <a:gd name="connsiteY1" fmla="*/ 0 h 80062"/>
              <a:gd name="connsiteX2" fmla="*/ 54311 w 122891"/>
              <a:gd name="connsiteY2" fmla="*/ 22860 h 80062"/>
              <a:gd name="connsiteX3" fmla="*/ 4019 w 122891"/>
              <a:gd name="connsiteY3" fmla="*/ 45720 h 80062"/>
              <a:gd name="connsiteX4" fmla="*/ 8591 w 122891"/>
              <a:gd name="connsiteY4" fmla="*/ 64008 h 80062"/>
              <a:gd name="connsiteX5" fmla="*/ 22307 w 122891"/>
              <a:gd name="connsiteY5" fmla="*/ 68580 h 80062"/>
              <a:gd name="connsiteX6" fmla="*/ 54311 w 122891"/>
              <a:gd name="connsiteY6" fmla="*/ 77724 h 80062"/>
              <a:gd name="connsiteX7" fmla="*/ 68027 w 122891"/>
              <a:gd name="connsiteY7" fmla="*/ 68580 h 80062"/>
              <a:gd name="connsiteX8" fmla="*/ 95459 w 122891"/>
              <a:gd name="connsiteY8" fmla="*/ 64008 h 80062"/>
              <a:gd name="connsiteX9" fmla="*/ 109175 w 122891"/>
              <a:gd name="connsiteY9" fmla="*/ 50292 h 80062"/>
              <a:gd name="connsiteX10" fmla="*/ 122891 w 122891"/>
              <a:gd name="connsiteY10" fmla="*/ 41148 h 80062"/>
              <a:gd name="connsiteX11" fmla="*/ 113747 w 122891"/>
              <a:gd name="connsiteY11" fmla="*/ 22860 h 80062"/>
              <a:gd name="connsiteX12" fmla="*/ 95459 w 122891"/>
              <a:gd name="connsiteY12" fmla="*/ 0 h 8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2891" h="80062">
                <a:moveTo>
                  <a:pt x="95459" y="0"/>
                </a:moveTo>
                <a:lnTo>
                  <a:pt x="95459" y="0"/>
                </a:lnTo>
                <a:cubicBezTo>
                  <a:pt x="81743" y="7620"/>
                  <a:pt x="69196" y="17898"/>
                  <a:pt x="54311" y="22860"/>
                </a:cubicBezTo>
                <a:cubicBezTo>
                  <a:pt x="0" y="40964"/>
                  <a:pt x="22490" y="8777"/>
                  <a:pt x="4019" y="45720"/>
                </a:cubicBezTo>
                <a:cubicBezTo>
                  <a:pt x="5543" y="51816"/>
                  <a:pt x="4666" y="59101"/>
                  <a:pt x="8591" y="64008"/>
                </a:cubicBezTo>
                <a:cubicBezTo>
                  <a:pt x="11602" y="67771"/>
                  <a:pt x="17673" y="67256"/>
                  <a:pt x="22307" y="68580"/>
                </a:cubicBezTo>
                <a:cubicBezTo>
                  <a:pt x="62493" y="80062"/>
                  <a:pt x="21425" y="66762"/>
                  <a:pt x="54311" y="77724"/>
                </a:cubicBezTo>
                <a:cubicBezTo>
                  <a:pt x="58883" y="74676"/>
                  <a:pt x="62814" y="70318"/>
                  <a:pt x="68027" y="68580"/>
                </a:cubicBezTo>
                <a:cubicBezTo>
                  <a:pt x="76821" y="65649"/>
                  <a:pt x="86988" y="67773"/>
                  <a:pt x="95459" y="64008"/>
                </a:cubicBezTo>
                <a:cubicBezTo>
                  <a:pt x="101368" y="61382"/>
                  <a:pt x="104208" y="54431"/>
                  <a:pt x="109175" y="50292"/>
                </a:cubicBezTo>
                <a:cubicBezTo>
                  <a:pt x="113396" y="46774"/>
                  <a:pt x="118319" y="44196"/>
                  <a:pt x="122891" y="41148"/>
                </a:cubicBezTo>
                <a:cubicBezTo>
                  <a:pt x="119843" y="35052"/>
                  <a:pt x="118566" y="27679"/>
                  <a:pt x="113747" y="22860"/>
                </a:cubicBezTo>
                <a:cubicBezTo>
                  <a:pt x="105976" y="15089"/>
                  <a:pt x="98507" y="3810"/>
                  <a:pt x="95459" y="0"/>
                </a:cubicBez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s-ES" kern="0">
              <a:solidFill>
                <a:sysClr val="windowText" lastClr="000000"/>
              </a:solidFill>
            </a:endParaRPr>
          </a:p>
        </p:txBody>
      </p:sp>
      <p:sp>
        <p:nvSpPr>
          <p:cNvPr id="1600" name="1599 CuadroTexto"/>
          <p:cNvSpPr txBox="1"/>
          <p:nvPr/>
        </p:nvSpPr>
        <p:spPr>
          <a:xfrm>
            <a:off x="5143504" y="3429000"/>
            <a:ext cx="3857652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Atrición y formación de finos</a:t>
            </a:r>
            <a:endParaRPr lang="es-ES" dirty="0"/>
          </a:p>
        </p:txBody>
      </p:sp>
      <p:sp>
        <p:nvSpPr>
          <p:cNvPr id="1601" name="1600 CuadroTexto"/>
          <p:cNvSpPr txBox="1"/>
          <p:nvPr/>
        </p:nvSpPr>
        <p:spPr>
          <a:xfrm>
            <a:off x="2214546" y="4286256"/>
            <a:ext cx="1928826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Acanalamiento</a:t>
            </a:r>
            <a:endParaRPr lang="es-ES" dirty="0"/>
          </a:p>
        </p:txBody>
      </p:sp>
      <p:sp>
        <p:nvSpPr>
          <p:cNvPr id="1603" name="1602 CuadroTexto"/>
          <p:cNvSpPr txBox="1"/>
          <p:nvPr/>
        </p:nvSpPr>
        <p:spPr>
          <a:xfrm>
            <a:off x="4143372" y="1214422"/>
            <a:ext cx="1357322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Alto delta P</a:t>
            </a:r>
            <a:endParaRPr lang="es-ES" dirty="0"/>
          </a:p>
        </p:txBody>
      </p:sp>
      <p:sp>
        <p:nvSpPr>
          <p:cNvPr id="1604" name="1603 Flecha derecha"/>
          <p:cNvSpPr/>
          <p:nvPr/>
        </p:nvSpPr>
        <p:spPr>
          <a:xfrm rot="3214827">
            <a:off x="6714291" y="2356743"/>
            <a:ext cx="428628" cy="214314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05" name="1604 Flecha abajo"/>
          <p:cNvSpPr/>
          <p:nvPr/>
        </p:nvSpPr>
        <p:spPr>
          <a:xfrm>
            <a:off x="7286644" y="1870635"/>
            <a:ext cx="214314" cy="500066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07" name="1606 Flecha derecha"/>
          <p:cNvSpPr/>
          <p:nvPr/>
        </p:nvSpPr>
        <p:spPr>
          <a:xfrm rot="7987244">
            <a:off x="7585222" y="2270250"/>
            <a:ext cx="402976" cy="209859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08" name="Rectangle 729"/>
          <p:cNvSpPr>
            <a:spLocks noChangeArrowheads="1"/>
          </p:cNvSpPr>
          <p:nvPr/>
        </p:nvSpPr>
        <p:spPr bwMode="auto">
          <a:xfrm>
            <a:off x="5572131" y="5276866"/>
            <a:ext cx="1500199" cy="57307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8000">
                <a:srgbClr val="1F1F1F"/>
              </a:gs>
              <a:gs pos="9000">
                <a:srgbClr val="FFFFFF"/>
              </a:gs>
              <a:gs pos="21001">
                <a:srgbClr val="636363"/>
              </a:gs>
              <a:gs pos="26500">
                <a:srgbClr val="CFCFCF"/>
              </a:gs>
              <a:gs pos="33000">
                <a:srgbClr val="CFCFCF"/>
              </a:gs>
              <a:gs pos="38000">
                <a:srgbClr val="1F1F1F"/>
              </a:gs>
              <a:gs pos="39500">
                <a:srgbClr val="FFFFFF"/>
              </a:gs>
              <a:gs pos="50000">
                <a:srgbClr val="7F7F7F"/>
              </a:gs>
              <a:gs pos="60501">
                <a:srgbClr val="FFFFFF"/>
              </a:gs>
              <a:gs pos="62001">
                <a:srgbClr val="1F1F1F"/>
              </a:gs>
              <a:gs pos="67000">
                <a:srgbClr val="CFCFCF"/>
              </a:gs>
              <a:gs pos="73500">
                <a:srgbClr val="CFCFCF"/>
              </a:gs>
              <a:gs pos="78999">
                <a:srgbClr val="636363"/>
              </a:gs>
              <a:gs pos="91000">
                <a:srgbClr val="FFFFFF"/>
              </a:gs>
              <a:gs pos="92000">
                <a:srgbClr val="1F1F1F"/>
              </a:gs>
              <a:gs pos="100000">
                <a:srgbClr val="FFFF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609" name="Rectangle 730"/>
          <p:cNvSpPr>
            <a:spLocks noChangeArrowheads="1"/>
          </p:cNvSpPr>
          <p:nvPr/>
        </p:nvSpPr>
        <p:spPr bwMode="auto">
          <a:xfrm>
            <a:off x="5572132" y="5276866"/>
            <a:ext cx="1214446" cy="57307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77777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>
              <a:latin typeface="+mn-lt"/>
            </a:endParaRPr>
          </a:p>
        </p:txBody>
      </p:sp>
      <p:sp>
        <p:nvSpPr>
          <p:cNvPr id="1610" name="Rectangle 731"/>
          <p:cNvSpPr>
            <a:spLocks noChangeArrowheads="1"/>
          </p:cNvSpPr>
          <p:nvPr/>
        </p:nvSpPr>
        <p:spPr bwMode="auto">
          <a:xfrm>
            <a:off x="7072330" y="5276866"/>
            <a:ext cx="1857388" cy="57943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77777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VE">
              <a:latin typeface="+mn-lt"/>
            </a:endParaRPr>
          </a:p>
        </p:txBody>
      </p:sp>
      <p:grpSp>
        <p:nvGrpSpPr>
          <p:cNvPr id="1611" name="Group 733"/>
          <p:cNvGrpSpPr>
            <a:grpSpLocks/>
          </p:cNvGrpSpPr>
          <p:nvPr/>
        </p:nvGrpSpPr>
        <p:grpSpPr bwMode="auto">
          <a:xfrm flipH="1">
            <a:off x="7871711" y="5348304"/>
            <a:ext cx="1044604" cy="357173"/>
            <a:chOff x="2608" y="2795"/>
            <a:chExt cx="363" cy="136"/>
          </a:xfrm>
        </p:grpSpPr>
        <p:sp>
          <p:nvSpPr>
            <p:cNvPr id="1612" name="Oval 734"/>
            <p:cNvSpPr>
              <a:spLocks noChangeArrowheads="1"/>
            </p:cNvSpPr>
            <p:nvPr/>
          </p:nvSpPr>
          <p:spPr bwMode="auto">
            <a:xfrm>
              <a:off x="2608" y="2795"/>
              <a:ext cx="363" cy="136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FF99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13" name="Oval 735"/>
            <p:cNvSpPr>
              <a:spLocks noChangeArrowheads="1"/>
            </p:cNvSpPr>
            <p:nvPr/>
          </p:nvSpPr>
          <p:spPr bwMode="auto">
            <a:xfrm>
              <a:off x="2614" y="2808"/>
              <a:ext cx="266" cy="113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CC00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14" name="Oval 736"/>
            <p:cNvSpPr>
              <a:spLocks noChangeArrowheads="1"/>
            </p:cNvSpPr>
            <p:nvPr/>
          </p:nvSpPr>
          <p:spPr bwMode="auto">
            <a:xfrm>
              <a:off x="2608" y="2830"/>
              <a:ext cx="181" cy="71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9999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sp>
        <p:nvSpPr>
          <p:cNvPr id="1615" name="Text Box 749"/>
          <p:cNvSpPr txBox="1">
            <a:spLocks noChangeArrowheads="1"/>
          </p:cNvSpPr>
          <p:nvPr/>
        </p:nvSpPr>
        <p:spPr bwMode="auto">
          <a:xfrm>
            <a:off x="7000892" y="4786322"/>
            <a:ext cx="24288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>
                <a:latin typeface="Calibri" pitchFamily="34" charset="0"/>
              </a:rPr>
              <a:t>Radiación </a:t>
            </a:r>
            <a:r>
              <a:rPr lang="es-ES" sz="1600" dirty="0" smtClean="0">
                <a:latin typeface="Calibri" pitchFamily="34" charset="0"/>
              </a:rPr>
              <a:t>-Convección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1616" name="Text Box 750"/>
          <p:cNvSpPr txBox="1">
            <a:spLocks noChangeArrowheads="1"/>
          </p:cNvSpPr>
          <p:nvPr/>
        </p:nvSpPr>
        <p:spPr bwMode="auto">
          <a:xfrm>
            <a:off x="7072330" y="5276866"/>
            <a:ext cx="12239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dirty="0">
                <a:latin typeface="Calibri" pitchFamily="34" charset="0"/>
              </a:rPr>
              <a:t>T pared </a:t>
            </a:r>
          </a:p>
          <a:p>
            <a:r>
              <a:rPr lang="es-ES" sz="1600" dirty="0">
                <a:latin typeface="Calibri" pitchFamily="34" charset="0"/>
              </a:rPr>
              <a:t>externa</a:t>
            </a:r>
          </a:p>
        </p:txBody>
      </p:sp>
      <p:sp>
        <p:nvSpPr>
          <p:cNvPr id="1617" name="Text Box 751"/>
          <p:cNvSpPr txBox="1">
            <a:spLocks noChangeArrowheads="1"/>
          </p:cNvSpPr>
          <p:nvPr/>
        </p:nvSpPr>
        <p:spPr bwMode="auto">
          <a:xfrm>
            <a:off x="5500694" y="4848238"/>
            <a:ext cx="14398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>
                <a:latin typeface="Calibri" pitchFamily="34" charset="0"/>
              </a:rPr>
              <a:t>Conducción</a:t>
            </a:r>
          </a:p>
        </p:txBody>
      </p:sp>
      <p:sp>
        <p:nvSpPr>
          <p:cNvPr id="1618" name="Text Box 752"/>
          <p:cNvSpPr txBox="1">
            <a:spLocks noChangeArrowheads="1"/>
          </p:cNvSpPr>
          <p:nvPr/>
        </p:nvSpPr>
        <p:spPr bwMode="auto">
          <a:xfrm>
            <a:off x="4857752" y="5919808"/>
            <a:ext cx="18002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>
                <a:latin typeface="Calibri" pitchFamily="34" charset="0"/>
              </a:rPr>
              <a:t>T catalizador</a:t>
            </a:r>
          </a:p>
        </p:txBody>
      </p:sp>
      <p:grpSp>
        <p:nvGrpSpPr>
          <p:cNvPr id="1619" name="Group 753"/>
          <p:cNvGrpSpPr>
            <a:grpSpLocks/>
          </p:cNvGrpSpPr>
          <p:nvPr/>
        </p:nvGrpSpPr>
        <p:grpSpPr bwMode="auto">
          <a:xfrm rot="5400000">
            <a:off x="6121690" y="5206212"/>
            <a:ext cx="573071" cy="714380"/>
            <a:chOff x="3424" y="2024"/>
            <a:chExt cx="726" cy="816"/>
          </a:xfrm>
        </p:grpSpPr>
        <p:sp>
          <p:nvSpPr>
            <p:cNvPr id="1620" name="AutoShape 754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21" name="Oval 755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22" name="Oval 756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23" name="Oval 757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24" name="Oval 758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grpSp>
        <p:nvGrpSpPr>
          <p:cNvPr id="1625" name="Group 759"/>
          <p:cNvGrpSpPr>
            <a:grpSpLocks/>
          </p:cNvGrpSpPr>
          <p:nvPr/>
        </p:nvGrpSpPr>
        <p:grpSpPr bwMode="auto">
          <a:xfrm>
            <a:off x="5572132" y="5276866"/>
            <a:ext cx="632628" cy="599156"/>
            <a:chOff x="3424" y="2024"/>
            <a:chExt cx="726" cy="816"/>
          </a:xfrm>
        </p:grpSpPr>
        <p:sp>
          <p:nvSpPr>
            <p:cNvPr id="1626" name="AutoShape 760"/>
            <p:cNvSpPr>
              <a:spLocks noChangeArrowheads="1"/>
            </p:cNvSpPr>
            <p:nvPr/>
          </p:nvSpPr>
          <p:spPr bwMode="auto">
            <a:xfrm>
              <a:off x="3424" y="2024"/>
              <a:ext cx="726" cy="816"/>
            </a:xfrm>
            <a:prstGeom prst="can">
              <a:avLst>
                <a:gd name="adj" fmla="val 28099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009999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27" name="Oval 761"/>
            <p:cNvSpPr>
              <a:spLocks noChangeArrowheads="1"/>
            </p:cNvSpPr>
            <p:nvPr/>
          </p:nvSpPr>
          <p:spPr bwMode="auto">
            <a:xfrm>
              <a:off x="3515" y="2069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28" name="Oval 762"/>
            <p:cNvSpPr>
              <a:spLocks noChangeArrowheads="1"/>
            </p:cNvSpPr>
            <p:nvPr/>
          </p:nvSpPr>
          <p:spPr bwMode="auto">
            <a:xfrm>
              <a:off x="3679" y="2160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29" name="Oval 763"/>
            <p:cNvSpPr>
              <a:spLocks noChangeArrowheads="1"/>
            </p:cNvSpPr>
            <p:nvPr/>
          </p:nvSpPr>
          <p:spPr bwMode="auto">
            <a:xfrm>
              <a:off x="3779" y="2051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  <p:sp>
          <p:nvSpPr>
            <p:cNvPr id="1630" name="Oval 764"/>
            <p:cNvSpPr>
              <a:spLocks noChangeArrowheads="1"/>
            </p:cNvSpPr>
            <p:nvPr/>
          </p:nvSpPr>
          <p:spPr bwMode="auto">
            <a:xfrm>
              <a:off x="3960" y="2106"/>
              <a:ext cx="136" cy="46"/>
            </a:xfrm>
            <a:prstGeom prst="ellipse">
              <a:avLst/>
            </a:prstGeom>
            <a:gradFill rotWithShape="1">
              <a:gsLst>
                <a:gs pos="0">
                  <a:srgbClr val="009999"/>
                </a:gs>
                <a:gs pos="100000">
                  <a:schemeClr val="tx2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>
                <a:latin typeface="Calibri" pitchFamily="34" charset="0"/>
              </a:endParaRPr>
            </a:p>
          </p:txBody>
        </p:sp>
      </p:grpSp>
      <p:sp>
        <p:nvSpPr>
          <p:cNvPr id="1631" name="Freeform 766"/>
          <p:cNvSpPr>
            <a:spLocks/>
          </p:cNvSpPr>
          <p:nvPr/>
        </p:nvSpPr>
        <p:spPr bwMode="auto">
          <a:xfrm>
            <a:off x="5572132" y="5276867"/>
            <a:ext cx="1466588" cy="500066"/>
          </a:xfrm>
          <a:custGeom>
            <a:avLst/>
            <a:gdLst>
              <a:gd name="T0" fmla="*/ 1512888 w 953"/>
              <a:gd name="T1" fmla="*/ 0 h 499"/>
              <a:gd name="T2" fmla="*/ 1439863 w 953"/>
              <a:gd name="T3" fmla="*/ 287338 h 499"/>
              <a:gd name="T4" fmla="*/ 1079500 w 953"/>
              <a:gd name="T5" fmla="*/ 503238 h 499"/>
              <a:gd name="T6" fmla="*/ 0 w 953"/>
              <a:gd name="T7" fmla="*/ 792163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953"/>
              <a:gd name="T13" fmla="*/ 0 h 499"/>
              <a:gd name="T14" fmla="*/ 953 w 953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3" h="499">
                <a:moveTo>
                  <a:pt x="953" y="0"/>
                </a:moveTo>
                <a:cubicBezTo>
                  <a:pt x="953" y="64"/>
                  <a:pt x="953" y="128"/>
                  <a:pt x="907" y="181"/>
                </a:cubicBezTo>
                <a:cubicBezTo>
                  <a:pt x="861" y="234"/>
                  <a:pt x="831" y="264"/>
                  <a:pt x="680" y="317"/>
                </a:cubicBezTo>
                <a:cubicBezTo>
                  <a:pt x="529" y="370"/>
                  <a:pt x="113" y="469"/>
                  <a:pt x="0" y="499"/>
                </a:cubicBez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VE">
              <a:latin typeface="Calibri" pitchFamily="34" charset="0"/>
            </a:endParaRPr>
          </a:p>
        </p:txBody>
      </p:sp>
      <p:sp>
        <p:nvSpPr>
          <p:cNvPr id="1632" name="Line 767"/>
          <p:cNvSpPr>
            <a:spLocks noChangeShapeType="1"/>
          </p:cNvSpPr>
          <p:nvPr/>
        </p:nvSpPr>
        <p:spPr bwMode="auto">
          <a:xfrm>
            <a:off x="6786578" y="5562618"/>
            <a:ext cx="484204" cy="574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1633" name="Text Box 768"/>
          <p:cNvSpPr txBox="1">
            <a:spLocks noChangeArrowheads="1"/>
          </p:cNvSpPr>
          <p:nvPr/>
        </p:nvSpPr>
        <p:spPr bwMode="auto">
          <a:xfrm>
            <a:off x="7343775" y="5991246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dirty="0">
                <a:latin typeface="Calibri" pitchFamily="34" charset="0"/>
              </a:rPr>
              <a:t>100 </a:t>
            </a:r>
            <a:r>
              <a:rPr lang="en-US" dirty="0">
                <a:latin typeface="Calibri" pitchFamily="34" charset="0"/>
                <a:cs typeface="Arial" charset="0"/>
              </a:rPr>
              <a:t>º C</a:t>
            </a:r>
          </a:p>
        </p:txBody>
      </p:sp>
      <p:sp>
        <p:nvSpPr>
          <p:cNvPr id="1634" name="1633 CuadroTexto"/>
          <p:cNvSpPr txBox="1"/>
          <p:nvPr/>
        </p:nvSpPr>
        <p:spPr>
          <a:xfrm>
            <a:off x="5643570" y="4491048"/>
            <a:ext cx="307183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Condiciones no adecuadas</a:t>
            </a:r>
            <a:endParaRPr lang="es-ES" dirty="0"/>
          </a:p>
        </p:txBody>
      </p:sp>
      <p:sp>
        <p:nvSpPr>
          <p:cNvPr id="1636" name="1635 CuadroTexto"/>
          <p:cNvSpPr txBox="1"/>
          <p:nvPr/>
        </p:nvSpPr>
        <p:spPr>
          <a:xfrm>
            <a:off x="5786446" y="2370701"/>
            <a:ext cx="10001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/>
              <a:t>Partícula de catalizador</a:t>
            </a:r>
            <a:endParaRPr lang="es-ES" sz="1400" b="1" dirty="0"/>
          </a:p>
        </p:txBody>
      </p:sp>
      <p:sp>
        <p:nvSpPr>
          <p:cNvPr id="913" name="Text Box 1760"/>
          <p:cNvSpPr txBox="1">
            <a:spLocks noChangeArrowheads="1"/>
          </p:cNvSpPr>
          <p:nvPr/>
        </p:nvSpPr>
        <p:spPr bwMode="auto">
          <a:xfrm>
            <a:off x="560370" y="2928934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 dirty="0">
                <a:solidFill>
                  <a:srgbClr val="FFFFFF"/>
                </a:solidFill>
              </a:rPr>
              <a:t>IMP-HDS-1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1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3" dur="500"/>
                                        <p:tgtEl>
                                          <p:spTgt spid="1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389 -0.00624 -0.0375 0.00162 -0.05312 0.00162 " pathEditMode="relative" ptsTypes="fA">
                                      <p:cBhvr>
                                        <p:cTn id="150" dur="20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2" dur="2000" fill="hold"/>
                                        <p:tgtEl>
                                          <p:spTgt spid="1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4" dur="2000" fill="hold"/>
                                        <p:tgtEl>
                                          <p:spTgt spid="15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833 0.0111 -0.00764 0.00995 -0.00625 0.02706 C -0.01111 0.03354 -0.0151 0.03608 -0.02153 0.03886 C -0.02569 0.04649 -0.02517 0.04279 -0.02517 0.04903 " pathEditMode="relative" ptsTypes="fffA">
                                      <p:cBhvr>
                                        <p:cTn id="169" dur="2000" fill="hold"/>
                                        <p:tgtEl>
                                          <p:spTgt spid="15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77 0.00693 -0.00347 0.01133 -0.00763 0.01688 C -0.00677 0.02012 -0.00694 0.02428 -0.0052 0.02682 C -0.00399 0.02867 -0.00086 0.02659 0 0.02867 C 0.0033 0.03584 -0.00468 0.03654 -0.00642 0.037 C -0.025 0.03515 -0.01736 0.03538 -0.02916 0.03538 " pathEditMode="relative" ptsTypes="fffffA">
                                      <p:cBhvr>
                                        <p:cTn id="171" dur="2000" fill="hold"/>
                                        <p:tgtEl>
                                          <p:spTgt spid="1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35 0.00509 0.00035 0.01041 -0.00122 0.01504 C -0.00208 0.01735 -0.00451 0.01781 -0.00642 0.0185 C -0.01129 0.02059 -0.01649 0.02174 -0.02153 0.02359 C -0.02552 0.03146 -0.02969 0.03377 -0.03681 0.03377 " pathEditMode="relative" ptsTypes="ffffA">
                                      <p:cBhvr>
                                        <p:cTn id="173" dur="2000" fill="hold"/>
                                        <p:tgtEl>
                                          <p:spTgt spid="1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8" presetClass="emph" presetSubtype="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5" dur="2000" fill="hold"/>
                                        <p:tgtEl>
                                          <p:spTgt spid="15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1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2"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5" dur="500"/>
                                        <p:tgtEl>
                                          <p:spTgt spid="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2000"/>
                                        <p:tgtEl>
                                          <p:spTgt spid="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" grpId="0"/>
      <p:bldP spid="969" grpId="0" animBg="1"/>
      <p:bldP spid="1469" grpId="0" animBg="1"/>
      <p:bldP spid="1470" grpId="0" animBg="1"/>
      <p:bldP spid="1472" grpId="0" animBg="1"/>
      <p:bldP spid="1473" grpId="0" animBg="1"/>
      <p:bldP spid="1475" grpId="0" animBg="1"/>
      <p:bldP spid="1476" grpId="0" animBg="1"/>
      <p:bldP spid="1477" grpId="0" animBg="1"/>
      <p:bldP spid="1478" grpId="0" animBg="1"/>
      <p:bldP spid="1479" grpId="0" animBg="1"/>
      <p:bldP spid="1582" grpId="0"/>
      <p:bldP spid="1584" grpId="0" animBg="1"/>
      <p:bldP spid="1584" grpId="1" animBg="1"/>
      <p:bldP spid="1585" grpId="0"/>
      <p:bldP spid="1586" grpId="0"/>
      <p:bldP spid="1587" grpId="0"/>
      <p:bldP spid="1592" grpId="0" animBg="1"/>
      <p:bldP spid="1592" grpId="1" animBg="1"/>
      <p:bldP spid="1592" grpId="2" animBg="1"/>
      <p:bldP spid="1593" grpId="0" animBg="1"/>
      <p:bldP spid="1593" grpId="1" animBg="1"/>
      <p:bldP spid="1593" grpId="2" animBg="1"/>
      <p:bldP spid="1594" grpId="0" animBg="1"/>
      <p:bldP spid="1595" grpId="0" animBg="1"/>
      <p:bldP spid="1595" grpId="1" animBg="1"/>
      <p:bldP spid="1596" grpId="0" animBg="1"/>
      <p:bldP spid="1596" grpId="1" animBg="1"/>
      <p:bldP spid="1597" grpId="0" animBg="1"/>
      <p:bldP spid="1597" grpId="1" animBg="1"/>
      <p:bldP spid="1598" grpId="0" animBg="1"/>
      <p:bldP spid="1598" grpId="1" animBg="1"/>
      <p:bldP spid="1600" grpId="0" animBg="1"/>
      <p:bldP spid="1601" grpId="0" animBg="1"/>
      <p:bldP spid="1603" grpId="0" animBg="1"/>
      <p:bldP spid="1604" grpId="0" animBg="1"/>
      <p:bldP spid="1605" grpId="0" animBg="1"/>
      <p:bldP spid="1607" grpId="0" animBg="1"/>
      <p:bldP spid="1608" grpId="0" animBg="1"/>
      <p:bldP spid="1609" grpId="0" animBg="1"/>
      <p:bldP spid="1610" grpId="0" animBg="1"/>
      <p:bldP spid="1633" grpId="0"/>
      <p:bldP spid="1634" grpId="0" animBg="1"/>
      <p:bldP spid="1636" grpId="0"/>
      <p:bldP spid="1636" grpId="1"/>
      <p:bldP spid="9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721 Rectángulo"/>
          <p:cNvSpPr/>
          <p:nvPr/>
        </p:nvSpPr>
        <p:spPr>
          <a:xfrm>
            <a:off x="0" y="928670"/>
            <a:ext cx="914400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68" name="767 Rectángulo redondeado"/>
          <p:cNvSpPr/>
          <p:nvPr/>
        </p:nvSpPr>
        <p:spPr>
          <a:xfrm>
            <a:off x="4530435" y="2428868"/>
            <a:ext cx="4572000" cy="221457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23" name="Rectangle 31"/>
          <p:cNvSpPr>
            <a:spLocks noChangeArrowheads="1"/>
          </p:cNvSpPr>
          <p:nvPr/>
        </p:nvSpPr>
        <p:spPr bwMode="auto">
          <a:xfrm>
            <a:off x="220689" y="428604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Catalizadores Estructurados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grpSp>
        <p:nvGrpSpPr>
          <p:cNvPr id="747" name="746 Grupo"/>
          <p:cNvGrpSpPr/>
          <p:nvPr/>
        </p:nvGrpSpPr>
        <p:grpSpPr>
          <a:xfrm>
            <a:off x="2143108" y="2857495"/>
            <a:ext cx="1285876" cy="1214438"/>
            <a:chOff x="1000100" y="2214554"/>
            <a:chExt cx="1143000" cy="1143000"/>
          </a:xfrm>
        </p:grpSpPr>
        <p:grpSp>
          <p:nvGrpSpPr>
            <p:cNvPr id="737" name="736 Grupo"/>
            <p:cNvGrpSpPr/>
            <p:nvPr/>
          </p:nvGrpSpPr>
          <p:grpSpPr>
            <a:xfrm>
              <a:off x="1000100" y="2214554"/>
              <a:ext cx="1143000" cy="1143000"/>
              <a:chOff x="1778000" y="533399"/>
              <a:chExt cx="1143000" cy="1143000"/>
            </a:xfrm>
          </p:grpSpPr>
          <p:sp>
            <p:nvSpPr>
              <p:cNvPr id="738" name="737 Elipse"/>
              <p:cNvSpPr/>
              <p:nvPr/>
            </p:nvSpPr>
            <p:spPr>
              <a:xfrm>
                <a:off x="1778000" y="533399"/>
                <a:ext cx="1143000" cy="1143000"/>
              </a:xfrm>
              <a:prstGeom prst="ellipse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739" name="Elipse 4"/>
              <p:cNvSpPr/>
              <p:nvPr/>
            </p:nvSpPr>
            <p:spPr>
              <a:xfrm>
                <a:off x="1945389" y="700787"/>
                <a:ext cx="808222" cy="808224"/>
              </a:xfrm>
              <a:prstGeom prst="rect">
                <a:avLst/>
              </a:prstGeom>
              <a:no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2100" kern="1200"/>
              </a:p>
            </p:txBody>
          </p:sp>
        </p:grpSp>
        <p:sp>
          <p:nvSpPr>
            <p:cNvPr id="746" name="745 Rectángulo"/>
            <p:cNvSpPr/>
            <p:nvPr/>
          </p:nvSpPr>
          <p:spPr>
            <a:xfrm>
              <a:off x="1142976" y="2442431"/>
              <a:ext cx="857256" cy="646331"/>
            </a:xfrm>
            <a:prstGeom prst="rect">
              <a:avLst/>
            </a:prstGeom>
            <a:noFill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b="1" dirty="0" smtClean="0"/>
                <a:t>Alto delta P</a:t>
              </a:r>
              <a:endParaRPr lang="es-ES" b="1" dirty="0"/>
            </a:p>
          </p:txBody>
        </p:sp>
      </p:grpSp>
      <p:grpSp>
        <p:nvGrpSpPr>
          <p:cNvPr id="749" name="748 Grupo"/>
          <p:cNvGrpSpPr/>
          <p:nvPr/>
        </p:nvGrpSpPr>
        <p:grpSpPr>
          <a:xfrm>
            <a:off x="1357290" y="2143115"/>
            <a:ext cx="1409304" cy="1349372"/>
            <a:chOff x="0" y="4714884"/>
            <a:chExt cx="1409304" cy="1349372"/>
          </a:xfrm>
        </p:grpSpPr>
        <p:grpSp>
          <p:nvGrpSpPr>
            <p:cNvPr id="740" name="739 Grupo"/>
            <p:cNvGrpSpPr/>
            <p:nvPr/>
          </p:nvGrpSpPr>
          <p:grpSpPr>
            <a:xfrm>
              <a:off x="0" y="4714884"/>
              <a:ext cx="1357290" cy="1349372"/>
              <a:chOff x="1905000" y="228599"/>
              <a:chExt cx="1778000" cy="1778000"/>
            </a:xfrm>
          </p:grpSpPr>
          <p:sp>
            <p:nvSpPr>
              <p:cNvPr id="741" name="740 Elipse"/>
              <p:cNvSpPr/>
              <p:nvPr/>
            </p:nvSpPr>
            <p:spPr>
              <a:xfrm>
                <a:off x="1905000" y="228599"/>
                <a:ext cx="1778000" cy="1778000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</p:sp>
          <p:sp>
            <p:nvSpPr>
              <p:cNvPr id="742" name="Elipse 4"/>
              <p:cNvSpPr/>
              <p:nvPr/>
            </p:nvSpPr>
            <p:spPr>
              <a:xfrm>
                <a:off x="2165382" y="488981"/>
                <a:ext cx="1257236" cy="1257236"/>
              </a:xfrm>
              <a:prstGeom prst="rect">
                <a:avLst/>
              </a:prstGeom>
              <a:noFill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spcFirstLastPara="0" vert="horz" wrap="square" lIns="41910" tIns="41910" rIns="41910" bIns="41910" numCol="1" spcCol="1270" anchor="ctr" anchorCtr="0">
                <a:noAutofit/>
              </a:bodyPr>
              <a:lstStyle/>
              <a:p>
                <a:pPr lvl="0" algn="ctr" defTabSz="1466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3300" kern="1200"/>
              </a:p>
            </p:txBody>
          </p:sp>
        </p:grpSp>
        <p:sp>
          <p:nvSpPr>
            <p:cNvPr id="748" name="747 Rectángulo"/>
            <p:cNvSpPr/>
            <p:nvPr/>
          </p:nvSpPr>
          <p:spPr>
            <a:xfrm>
              <a:off x="0" y="4971522"/>
              <a:ext cx="1409304" cy="923330"/>
            </a:xfrm>
            <a:prstGeom prst="rect">
              <a:avLst/>
            </a:prstGeom>
            <a:no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dirty="0" smtClean="0"/>
                <a:t>Condiciones no adecuadas</a:t>
              </a:r>
              <a:endParaRPr lang="es-ES" dirty="0"/>
            </a:p>
          </p:txBody>
        </p:sp>
      </p:grpSp>
      <p:grpSp>
        <p:nvGrpSpPr>
          <p:cNvPr id="757" name="756 Grupo"/>
          <p:cNvGrpSpPr/>
          <p:nvPr/>
        </p:nvGrpSpPr>
        <p:grpSpPr>
          <a:xfrm>
            <a:off x="785786" y="3571875"/>
            <a:ext cx="1870144" cy="1349372"/>
            <a:chOff x="675647" y="2214554"/>
            <a:chExt cx="1870144" cy="1349372"/>
          </a:xfrm>
          <a:noFill/>
        </p:grpSpPr>
        <p:grpSp>
          <p:nvGrpSpPr>
            <p:cNvPr id="751" name="750 Grupo"/>
            <p:cNvGrpSpPr/>
            <p:nvPr/>
          </p:nvGrpSpPr>
          <p:grpSpPr>
            <a:xfrm>
              <a:off x="928662" y="2214554"/>
              <a:ext cx="1409304" cy="1349372"/>
              <a:chOff x="0" y="4714884"/>
              <a:chExt cx="1409304" cy="1349372"/>
            </a:xfrm>
            <a:grpFill/>
          </p:grpSpPr>
          <p:grpSp>
            <p:nvGrpSpPr>
              <p:cNvPr id="752" name="739 Grupo"/>
              <p:cNvGrpSpPr/>
              <p:nvPr/>
            </p:nvGrpSpPr>
            <p:grpSpPr>
              <a:xfrm>
                <a:off x="0" y="4714884"/>
                <a:ext cx="1357290" cy="1349372"/>
                <a:chOff x="1905000" y="228599"/>
                <a:chExt cx="1778000" cy="1778000"/>
              </a:xfrm>
              <a:grpFill/>
            </p:grpSpPr>
            <p:sp>
              <p:nvSpPr>
                <p:cNvPr id="754" name="753 Elipse"/>
                <p:cNvSpPr/>
                <p:nvPr/>
              </p:nvSpPr>
              <p:spPr>
                <a:xfrm>
                  <a:off x="1905000" y="228599"/>
                  <a:ext cx="1778000" cy="1778000"/>
                </a:xfrm>
                <a:prstGeom prst="ellipse">
                  <a:avLst/>
                </a:prstGeom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</p:sp>
            <p:sp>
              <p:nvSpPr>
                <p:cNvPr id="755" name="Elipse 4"/>
                <p:cNvSpPr/>
                <p:nvPr/>
              </p:nvSpPr>
              <p:spPr>
                <a:xfrm>
                  <a:off x="2165382" y="488981"/>
                  <a:ext cx="1257236" cy="1257236"/>
                </a:xfrm>
                <a:prstGeom prst="rect">
                  <a:avLst/>
                </a:prstGeom>
                <a:grpFill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spcFirstLastPara="0" vert="horz" wrap="square" lIns="41910" tIns="41910" rIns="41910" bIns="41910" numCol="1" spcCol="1270" anchor="ctr" anchorCtr="0">
                  <a:noAutofit/>
                </a:bodyPr>
                <a:lstStyle/>
                <a:p>
                  <a:pPr lvl="0" algn="ctr" defTabSz="14668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es-ES" sz="3300" kern="1200"/>
                </a:p>
              </p:txBody>
            </p:sp>
          </p:grpSp>
          <p:sp>
            <p:nvSpPr>
              <p:cNvPr id="753" name="752 Rectángulo"/>
              <p:cNvSpPr/>
              <p:nvPr/>
            </p:nvSpPr>
            <p:spPr>
              <a:xfrm>
                <a:off x="0" y="4971522"/>
                <a:ext cx="1409304" cy="369332"/>
              </a:xfrm>
              <a:prstGeom prst="rect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endParaRPr lang="es-ES" dirty="0"/>
              </a:p>
            </p:txBody>
          </p:sp>
        </p:grpSp>
        <p:sp>
          <p:nvSpPr>
            <p:cNvPr id="750" name="749 Rectángulo"/>
            <p:cNvSpPr/>
            <p:nvPr/>
          </p:nvSpPr>
          <p:spPr>
            <a:xfrm>
              <a:off x="675647" y="2419281"/>
              <a:ext cx="1870144" cy="923330"/>
            </a:xfrm>
            <a:prstGeom prst="rect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dirty="0" smtClean="0"/>
                <a:t>Atrición y formación de finos</a:t>
              </a:r>
              <a:endParaRPr lang="es-ES" dirty="0"/>
            </a:p>
          </p:txBody>
        </p:sp>
      </p:grpSp>
      <p:sp>
        <p:nvSpPr>
          <p:cNvPr id="743" name=" 3"/>
          <p:cNvSpPr/>
          <p:nvPr/>
        </p:nvSpPr>
        <p:spPr>
          <a:xfrm rot="16200000">
            <a:off x="-220706" y="2006599"/>
            <a:ext cx="4286280" cy="2844800"/>
          </a:xfrm>
          <a:prstGeom prst="funnel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45" name="744 Grupo"/>
          <p:cNvGrpSpPr/>
          <p:nvPr/>
        </p:nvGrpSpPr>
        <p:grpSpPr>
          <a:xfrm>
            <a:off x="71406" y="2571743"/>
            <a:ext cx="1429367" cy="1285884"/>
            <a:chOff x="221832" y="2071678"/>
            <a:chExt cx="1880712" cy="1571636"/>
          </a:xfrm>
        </p:grpSpPr>
        <p:grpSp>
          <p:nvGrpSpPr>
            <p:cNvPr id="734" name="733 Grupo"/>
            <p:cNvGrpSpPr/>
            <p:nvPr/>
          </p:nvGrpSpPr>
          <p:grpSpPr>
            <a:xfrm>
              <a:off x="285752" y="2071678"/>
              <a:ext cx="1785918" cy="1571636"/>
              <a:chOff x="4953000" y="1214447"/>
              <a:chExt cx="1143000" cy="1143000"/>
            </a:xfrm>
          </p:grpSpPr>
          <p:sp>
            <p:nvSpPr>
              <p:cNvPr id="735" name="734 Elipse"/>
              <p:cNvSpPr/>
              <p:nvPr/>
            </p:nvSpPr>
            <p:spPr>
              <a:xfrm>
                <a:off x="4953000" y="1214447"/>
                <a:ext cx="1143000" cy="1143000"/>
              </a:xfrm>
              <a:prstGeom prst="ellipse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</p:sp>
          <p:sp>
            <p:nvSpPr>
              <p:cNvPr id="736" name="Elipse 4"/>
              <p:cNvSpPr/>
              <p:nvPr/>
            </p:nvSpPr>
            <p:spPr>
              <a:xfrm>
                <a:off x="5120389" y="1381835"/>
                <a:ext cx="808222" cy="808224"/>
              </a:xfrm>
              <a:prstGeom prst="rect">
                <a:avLst/>
              </a:prstGeom>
              <a:noFill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spcFirstLastPara="0" vert="horz" wrap="square" lIns="26670" tIns="26670" rIns="26670" bIns="26670" numCol="1" spcCol="1270" anchor="ctr" anchorCtr="0">
                <a:noAutofit/>
              </a:bodyPr>
              <a:lstStyle/>
              <a:p>
                <a:pPr lvl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2100" kern="1200" dirty="0"/>
              </a:p>
            </p:txBody>
          </p:sp>
        </p:grpSp>
        <p:sp>
          <p:nvSpPr>
            <p:cNvPr id="744" name="743 Rectángulo"/>
            <p:cNvSpPr/>
            <p:nvPr/>
          </p:nvSpPr>
          <p:spPr>
            <a:xfrm>
              <a:off x="221832" y="2643182"/>
              <a:ext cx="1880712" cy="4137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600" dirty="0" err="1" smtClean="0">
                  <a:solidFill>
                    <a:schemeClr val="bg1"/>
                  </a:solidFill>
                </a:rPr>
                <a:t>Acanalamiento</a:t>
              </a:r>
              <a:endParaRPr lang="es-E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761" name="760 Flecha abajo"/>
          <p:cNvSpPr/>
          <p:nvPr/>
        </p:nvSpPr>
        <p:spPr>
          <a:xfrm rot="16200000">
            <a:off x="3571868" y="3143248"/>
            <a:ext cx="857256" cy="57150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62" name="761 CuadroTexto"/>
          <p:cNvSpPr txBox="1"/>
          <p:nvPr/>
        </p:nvSpPr>
        <p:spPr>
          <a:xfrm>
            <a:off x="4286248" y="2538707"/>
            <a:ext cx="521497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50000"/>
                </a:schemeClr>
              </a:contourClr>
            </a:sp3d>
          </a:bodyPr>
          <a:lstStyle/>
          <a:p>
            <a:pPr algn="ctr"/>
            <a:r>
              <a:rPr lang="es-ES" sz="24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CATALIZADORES ESTRUCTURADOS</a:t>
            </a:r>
            <a:endParaRPr lang="es-ES" sz="24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66" name="Picture 4"/>
          <p:cNvPicPr>
            <a:picLocks noChangeAspect="1" noChangeArrowheads="1"/>
          </p:cNvPicPr>
          <p:nvPr/>
        </p:nvPicPr>
        <p:blipFill>
          <a:blip r:embed="rId2" cstate="print"/>
          <a:srcRect l="53179" t="5725" b="25572"/>
          <a:stretch>
            <a:fillRect/>
          </a:stretch>
        </p:blipFill>
        <p:spPr bwMode="auto">
          <a:xfrm>
            <a:off x="7072330" y="214290"/>
            <a:ext cx="1824023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7" name="766 CuadroTexto"/>
          <p:cNvSpPr txBox="1"/>
          <p:nvPr/>
        </p:nvSpPr>
        <p:spPr>
          <a:xfrm>
            <a:off x="4786314" y="3143248"/>
            <a:ext cx="414340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VE" dirty="0" smtClean="0"/>
              <a:t>Estructuras regulares que están libres de aleatoriedad al nivel del reactor, lo cual es característico para lechos empacados al azar de partículas de varias formas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2357422" y="1428736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Búsqueda de medios que permitan solucionar estos problemas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" grpId="0" animBg="1"/>
      <p:bldP spid="761" grpId="0" animBg="1"/>
      <p:bldP spid="762" grpId="0"/>
      <p:bldP spid="767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928670"/>
            <a:ext cx="9144000" cy="5929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500034" y="1142984"/>
          <a:ext cx="8286808" cy="5529072"/>
        </p:xfrm>
        <a:graphic>
          <a:graphicData uri="http://schemas.openxmlformats.org/drawingml/2006/table">
            <a:tbl>
              <a:tblPr/>
              <a:tblGrid>
                <a:gridCol w="1613361"/>
                <a:gridCol w="6673447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 b="1" dirty="0">
                          <a:latin typeface="Calibri"/>
                          <a:ea typeface="Calibri"/>
                          <a:cs typeface="Times New Roman"/>
                        </a:rPr>
                        <a:t>Diseño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>
                          <a:latin typeface="Calibri"/>
                          <a:ea typeface="Calibri"/>
                          <a:cs typeface="Times New Roman"/>
                        </a:rPr>
                        <a:t>Catalizadores Monolíticos; monolitos con un solo canal de flujo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>
                          <a:latin typeface="Calibri"/>
                          <a:ea typeface="Calibri"/>
                          <a:cs typeface="Times New Roman"/>
                        </a:rPr>
                        <a:t>Catalizadores de Membrana; Catalizadores de flujo de pared.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>
                          <a:latin typeface="Calibri"/>
                          <a:ea typeface="Calibri"/>
                          <a:cs typeface="Times New Roman"/>
                        </a:rPr>
                        <a:t>Catalizadores Organizados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 b="1" dirty="0">
                          <a:latin typeface="Calibri"/>
                          <a:ea typeface="Calibri"/>
                          <a:cs typeface="Times New Roman"/>
                        </a:rPr>
                        <a:t>Material de Soporte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>
                          <a:latin typeface="Calibri"/>
                          <a:ea typeface="Calibri"/>
                          <a:cs typeface="Times New Roman"/>
                        </a:rPr>
                        <a:t>Cerámicos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>
                          <a:latin typeface="Calibri"/>
                          <a:ea typeface="Calibri"/>
                          <a:cs typeface="Times New Roman"/>
                        </a:rPr>
                        <a:t>Metálicos</a:t>
                      </a:r>
                      <a:endParaRPr lang="es-E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 b="1" dirty="0">
                          <a:latin typeface="Calibri"/>
                          <a:ea typeface="Calibri"/>
                          <a:cs typeface="Times New Roman"/>
                        </a:rPr>
                        <a:t>Condiciones de Mezcla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 dirty="0">
                          <a:latin typeface="Calibri"/>
                          <a:ea typeface="Calibri"/>
                          <a:cs typeface="Times New Roman"/>
                        </a:rPr>
                        <a:t>Una muy limitada mezcla radial dentro de los canales y no hay intercambio de masa entre los canales individuales resultando una mezcla nula sobre el reactor (catalizadores monolíticos).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 dirty="0">
                          <a:latin typeface="Calibri"/>
                          <a:ea typeface="Calibri"/>
                          <a:cs typeface="Times New Roman"/>
                        </a:rPr>
                        <a:t>Una intensa mezcla radial sobre la sección transversal del reactor (catalizadores organizados).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 dirty="0">
                          <a:latin typeface="Calibri"/>
                          <a:ea typeface="Calibri"/>
                          <a:cs typeface="Times New Roman"/>
                        </a:rPr>
                        <a:t>Una mezcla radial limitada dentro del canal y transferencia de masa limitada entre canales adyacentes; y mezcla radial limitada sobre el reactor (catalizadores de membrana).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 b="1" dirty="0">
                          <a:latin typeface="Calibri"/>
                          <a:ea typeface="Calibri"/>
                          <a:cs typeface="Times New Roman"/>
                        </a:rPr>
                        <a:t>Modo de operación</a:t>
                      </a:r>
                      <a:endParaRPr lang="es-E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 dirty="0">
                          <a:latin typeface="Calibri"/>
                          <a:ea typeface="Calibri"/>
                          <a:cs typeface="Times New Roman"/>
                        </a:rPr>
                        <a:t>Estado estacionario (tratamiento de efluentes gaseosos industriales).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VE" sz="1600" dirty="0">
                          <a:latin typeface="Calibri"/>
                          <a:ea typeface="Calibri"/>
                          <a:cs typeface="Times New Roman"/>
                        </a:rPr>
                        <a:t>Procesos no estacionarios: cambios periódicos (silenciadores catalíticos, convertidores de flujo reverso, monolitos rotatorios); oscilaciones (flujo Taylor de gases y mezclas liquidas a través de los canales).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1"/>
          <p:cNvSpPr>
            <a:spLocks noChangeArrowheads="1"/>
          </p:cNvSpPr>
          <p:nvPr/>
        </p:nvSpPr>
        <p:spPr bwMode="auto">
          <a:xfrm>
            <a:off x="285720" y="357166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200" b="1" dirty="0" smtClean="0">
                <a:solidFill>
                  <a:schemeClr val="bg1"/>
                </a:solidFill>
                <a:cs typeface="Andalus" pitchFamily="2" charset="-78"/>
              </a:rPr>
              <a:t>Clasificación de catalizadores estructurados</a:t>
            </a:r>
            <a:endParaRPr lang="es-ES" sz="3200" b="1" dirty="0">
              <a:solidFill>
                <a:schemeClr val="bg1"/>
              </a:solidFill>
              <a:cs typeface="Andalus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00108"/>
            <a:ext cx="9144000" cy="5500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285720" y="44545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Tipos de catalizadores estructurados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928926" y="2928934"/>
            <a:ext cx="407196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Catalizadores monolíticos</a:t>
            </a:r>
            <a:endParaRPr lang="es-ES" sz="32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14414" y="1571612"/>
            <a:ext cx="492211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Catalizadores de membrana</a:t>
            </a:r>
            <a:endParaRPr lang="es-ES" sz="32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14414" y="5000636"/>
            <a:ext cx="30718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s-ES" sz="3200" b="1" cap="none" spc="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Catalizadores organizados</a:t>
            </a:r>
            <a:endParaRPr lang="es-ES" sz="32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33"/>
          <a:stretch>
            <a:fillRect/>
          </a:stretch>
        </p:blipFill>
        <p:spPr bwMode="auto">
          <a:xfrm>
            <a:off x="6440454" y="1071546"/>
            <a:ext cx="2703546" cy="2714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76312" y="2609846"/>
            <a:ext cx="1238250" cy="173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256"/>
            <a:ext cx="2171700" cy="2049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214422"/>
            <a:ext cx="9144000" cy="55007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285720" y="44545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Catalizadores de membrana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4282" y="1357298"/>
            <a:ext cx="828680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Son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sistemas </a:t>
            </a:r>
            <a:r>
              <a:rPr lang="es-ES" dirty="0" smtClean="0"/>
              <a:t>en donde el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catalizador</a:t>
            </a:r>
            <a:r>
              <a:rPr lang="es-ES" dirty="0" smtClean="0"/>
              <a:t> cumple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dos funciones separar </a:t>
            </a:r>
            <a:r>
              <a:rPr lang="es-ES" dirty="0" smtClean="0"/>
              <a:t>selectivamente y </a:t>
            </a:r>
            <a:r>
              <a:rPr lang="es-ES" b="1" dirty="0" smtClean="0">
                <a:solidFill>
                  <a:schemeClr val="tx2">
                    <a:lumMod val="50000"/>
                  </a:schemeClr>
                </a:solidFill>
              </a:rPr>
              <a:t>catalizar</a:t>
            </a:r>
            <a:r>
              <a:rPr lang="es-ES" dirty="0" smtClean="0"/>
              <a:t> la reacción,  son estructuras de paredes permeables, también son llamadas monolitos con flujo de pared.</a:t>
            </a:r>
            <a:endParaRPr lang="es-ES" dirty="0"/>
          </a:p>
        </p:txBody>
      </p:sp>
      <p:pic>
        <p:nvPicPr>
          <p:cNvPr id="4099" name="Picture 3" descr="http://www3.interscience.wiley.com/tmp/graphtoc/26737/113494313/113462359/nconten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3502" y="96985"/>
            <a:ext cx="1436308" cy="1232094"/>
          </a:xfrm>
          <a:prstGeom prst="rect">
            <a:avLst/>
          </a:prstGeom>
          <a:noFill/>
        </p:spPr>
      </p:pic>
      <p:pic>
        <p:nvPicPr>
          <p:cNvPr id="4101" name="Picture 5" descr="http://www.anl.gov/Media_Center/News/2009/photo/090313_platinum-hire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00306"/>
            <a:ext cx="1657362" cy="2071702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2500298" y="2571744"/>
            <a:ext cx="60722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5"/>
              </a:buBlip>
            </a:pPr>
            <a:r>
              <a:rPr lang="es-VE" dirty="0" smtClean="0"/>
              <a:t> El material catalíticamente activo está presente sobre o dentro de las paredes de los canales.</a:t>
            </a:r>
          </a:p>
          <a:p>
            <a:pPr algn="just">
              <a:buBlip>
                <a:blip r:embed="rId5"/>
              </a:buBlip>
            </a:pPr>
            <a:r>
              <a:rPr lang="es-VE" dirty="0" smtClean="0"/>
              <a:t> El transporte de masa radial ocurre por difusión a través de las paredes permeables.</a:t>
            </a:r>
          </a:p>
          <a:p>
            <a:pPr algn="just">
              <a:buBlip>
                <a:blip r:embed="rId5"/>
              </a:buBlip>
            </a:pPr>
            <a:r>
              <a:rPr lang="es-VE" dirty="0" smtClean="0"/>
              <a:t> La remoción continua, a través de las paredes de los productos desplaza la reacción hacia la formación de productos, incrementando la conversión.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928662" y="5286388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VE" dirty="0" smtClean="0"/>
              <a:t> Desalinización </a:t>
            </a:r>
          </a:p>
          <a:p>
            <a:pPr>
              <a:buFont typeface="Arial" pitchFamily="34" charset="0"/>
              <a:buChar char="•"/>
            </a:pPr>
            <a:r>
              <a:rPr lang="es-VE" dirty="0" smtClean="0"/>
              <a:t> Procesos de separación en los campos de biotecnología</a:t>
            </a:r>
          </a:p>
          <a:p>
            <a:pPr>
              <a:buFont typeface="Arial" pitchFamily="34" charset="0"/>
              <a:buChar char="•"/>
            </a:pPr>
            <a:r>
              <a:rPr lang="es-VE" dirty="0" smtClean="0"/>
              <a:t> Técnicas ambientales</a:t>
            </a:r>
          </a:p>
          <a:p>
            <a:pPr>
              <a:buFont typeface="Arial" pitchFamily="34" charset="0"/>
              <a:buChar char="•"/>
            </a:pPr>
            <a:r>
              <a:rPr lang="es-VE" dirty="0" smtClean="0"/>
              <a:t> Explotación y procesamiento de gas natural y petróleo</a:t>
            </a:r>
            <a:endParaRPr lang="es-ES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15206" y="5000636"/>
            <a:ext cx="1338259" cy="122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285720" y="4857760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>
                  <a:lumMod val="75000"/>
                </a:schemeClr>
              </a:contourClr>
            </a:sp3d>
          </a:bodyPr>
          <a:lstStyle/>
          <a:p>
            <a:r>
              <a:rPr lang="es-ES" sz="2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Aplicaciones</a:t>
            </a:r>
            <a:endParaRPr lang="es-ES" sz="24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000108"/>
            <a:ext cx="9144000" cy="56436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285720" y="445450"/>
            <a:ext cx="81375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9206097" algn="ctr" rotWithShape="0">
              <a:schemeClr val="tx1"/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extrusionH="57150" contourW="12700">
              <a:extrusionClr>
                <a:schemeClr val="accent5"/>
              </a:extrusionClr>
              <a:contourClr>
                <a:schemeClr val="accent5"/>
              </a:contourClr>
            </a:sp3d>
          </a:bodyPr>
          <a:lstStyle/>
          <a:p>
            <a:pPr>
              <a:defRPr/>
            </a:pPr>
            <a:r>
              <a:rPr lang="es-ES" sz="3600" b="1" dirty="0" smtClean="0">
                <a:solidFill>
                  <a:schemeClr val="bg1"/>
                </a:solidFill>
                <a:cs typeface="Andalus" pitchFamily="2" charset="-78"/>
              </a:rPr>
              <a:t>Catalizadores de membrana</a:t>
            </a:r>
            <a:endParaRPr lang="es-ES" sz="3600" b="1" dirty="0">
              <a:solidFill>
                <a:schemeClr val="bg1"/>
              </a:solidFill>
              <a:cs typeface="Andalus" pitchFamily="2" charset="-78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333"/>
          <a:stretch>
            <a:fillRect/>
          </a:stretch>
        </p:blipFill>
        <p:spPr bwMode="auto">
          <a:xfrm>
            <a:off x="5000628" y="1000108"/>
            <a:ext cx="4643470" cy="480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2"/>
          <p:cNvSpPr>
            <a:spLocks noChangeArrowheads="1"/>
          </p:cNvSpPr>
          <p:nvPr/>
        </p:nvSpPr>
        <p:spPr bwMode="auto">
          <a:xfrm>
            <a:off x="428596" y="1643050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ES" sz="1600" b="1" dirty="0">
                <a:latin typeface="Century Gothic" pitchFamily="34" charset="0"/>
                <a:cs typeface="Times New Roman" pitchFamily="18" charset="0"/>
              </a:rPr>
              <a:t>CH</a:t>
            </a:r>
            <a:r>
              <a:rPr lang="es-ES" sz="1600" b="1" baseline="-30000" dirty="0">
                <a:latin typeface="Century Gothic" pitchFamily="34" charset="0"/>
                <a:cs typeface="Times New Roman" pitchFamily="18" charset="0"/>
              </a:rPr>
              <a:t>4</a:t>
            </a:r>
            <a:r>
              <a:rPr lang="es-ES" sz="1600" b="1" dirty="0">
                <a:latin typeface="Century Gothic" pitchFamily="34" charset="0"/>
                <a:cs typeface="Times New Roman" pitchFamily="18" charset="0"/>
              </a:rPr>
              <a:t> + ½O</a:t>
            </a:r>
            <a:r>
              <a:rPr lang="es-ES" sz="1600" b="1" baseline="-30000" dirty="0">
                <a:latin typeface="Century Gothic" pitchFamily="34" charset="0"/>
                <a:cs typeface="Times New Roman" pitchFamily="18" charset="0"/>
              </a:rPr>
              <a:t>2</a:t>
            </a:r>
            <a:r>
              <a:rPr lang="es-ES" sz="1600" b="1" dirty="0">
                <a:latin typeface="Century Gothic" pitchFamily="34" charset="0"/>
                <a:cs typeface="Times New Roman" pitchFamily="18" charset="0"/>
              </a:rPr>
              <a:t>	CO + 2H</a:t>
            </a:r>
            <a:r>
              <a:rPr lang="es-ES" sz="1600" b="1" baseline="-30000" dirty="0">
                <a:latin typeface="Century Gothic" pitchFamily="34" charset="0"/>
                <a:cs typeface="Times New Roman" pitchFamily="18" charset="0"/>
              </a:rPr>
              <a:t>2</a:t>
            </a:r>
            <a:r>
              <a:rPr lang="es-ES" sz="1600" b="1" dirty="0">
                <a:latin typeface="Century Gothic" pitchFamily="34" charset="0"/>
                <a:cs typeface="Times New Roman" pitchFamily="18" charset="0"/>
              </a:rPr>
              <a:t> 	</a:t>
            </a:r>
            <a:endParaRPr lang="es-ES" sz="1600" b="1" dirty="0"/>
          </a:p>
        </p:txBody>
      </p:sp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430759" y="2143116"/>
            <a:ext cx="31172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1600" b="1" dirty="0">
                <a:latin typeface="Century Gothic" pitchFamily="34" charset="0"/>
                <a:cs typeface="Times New Roman" pitchFamily="18" charset="0"/>
              </a:rPr>
              <a:t>CH</a:t>
            </a:r>
            <a:r>
              <a:rPr lang="en-US" sz="1600" b="1" baseline="-30000" dirty="0">
                <a:latin typeface="Century Gothic" pitchFamily="34" charset="0"/>
                <a:cs typeface="Times New Roman" pitchFamily="18" charset="0"/>
              </a:rPr>
              <a:t>4</a:t>
            </a:r>
            <a:r>
              <a:rPr lang="en-US" sz="1600" b="1" dirty="0">
                <a:latin typeface="Century Gothic" pitchFamily="34" charset="0"/>
                <a:cs typeface="Times New Roman" pitchFamily="18" charset="0"/>
              </a:rPr>
              <a:t> +  H</a:t>
            </a:r>
            <a:r>
              <a:rPr lang="en-US" sz="1600" b="1" baseline="-30000" dirty="0">
                <a:latin typeface="Century Gothic" pitchFamily="34" charset="0"/>
                <a:cs typeface="Times New Roman" pitchFamily="18" charset="0"/>
              </a:rPr>
              <a:t>2</a:t>
            </a:r>
            <a:r>
              <a:rPr lang="en-US" sz="1600" b="1" dirty="0">
                <a:latin typeface="Century Gothic" pitchFamily="34" charset="0"/>
                <a:cs typeface="Times New Roman" pitchFamily="18" charset="0"/>
              </a:rPr>
              <a:t>O	CO + 3H</a:t>
            </a:r>
            <a:r>
              <a:rPr lang="en-US" sz="1600" b="1" baseline="-30000" dirty="0">
                <a:latin typeface="Century Gothic" pitchFamily="34" charset="0"/>
                <a:cs typeface="Times New Roman" pitchFamily="18" charset="0"/>
              </a:rPr>
              <a:t>2	</a:t>
            </a:r>
            <a:endParaRPr lang="es-ES" sz="1600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4282" y="1142984"/>
            <a:ext cx="478631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>
                  <a:lumMod val="75000"/>
                </a:schemeClr>
              </a:contourClr>
            </a:sp3d>
          </a:bodyPr>
          <a:lstStyle/>
          <a:p>
            <a:r>
              <a:rPr lang="es-ES" sz="2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Reformado </a:t>
            </a:r>
            <a:r>
              <a:rPr lang="es-ES" sz="2400" b="1" dirty="0" err="1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autotérmico</a:t>
            </a:r>
            <a:r>
              <a:rPr lang="es-ES" sz="2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metano</a:t>
            </a:r>
            <a:endParaRPr lang="es-ES" sz="24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57158" y="2643182"/>
            <a:ext cx="442915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VE" sz="1600" dirty="0" smtClean="0">
                <a:latin typeface="Tahoma" pitchFamily="34" charset="0"/>
              </a:rPr>
              <a:t>Proceso eficiente desde el punto de vista energético.</a:t>
            </a:r>
          </a:p>
        </p:txBody>
      </p:sp>
      <p:sp>
        <p:nvSpPr>
          <p:cNvPr id="12" name="11 Flecha derecha"/>
          <p:cNvSpPr/>
          <p:nvPr/>
        </p:nvSpPr>
        <p:spPr>
          <a:xfrm>
            <a:off x="1788081" y="1643050"/>
            <a:ext cx="357190" cy="285752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Flecha derecha"/>
          <p:cNvSpPr/>
          <p:nvPr/>
        </p:nvSpPr>
        <p:spPr>
          <a:xfrm>
            <a:off x="1788081" y="2143116"/>
            <a:ext cx="357190" cy="285752"/>
          </a:xfrm>
          <a:prstGeom prst="rightArrow">
            <a:avLst/>
          </a:prstGeom>
          <a:solidFill>
            <a:srgbClr val="FFC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357158" y="3357562"/>
            <a:ext cx="4429156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VE" sz="1600" dirty="0" smtClean="0">
                <a:latin typeface="Tahoma" pitchFamily="34" charset="0"/>
              </a:rPr>
              <a:t>Altos costos de separación del O</a:t>
            </a:r>
            <a:r>
              <a:rPr lang="es-VE" sz="1600" baseline="-25000" dirty="0" smtClean="0">
                <a:latin typeface="Tahoma" pitchFamily="34" charset="0"/>
              </a:rPr>
              <a:t>2</a:t>
            </a:r>
            <a:r>
              <a:rPr lang="es-VE" sz="1600" dirty="0" smtClean="0">
                <a:latin typeface="Tahoma" pitchFamily="34" charset="0"/>
              </a:rPr>
              <a:t> proveniente del aire</a:t>
            </a:r>
          </a:p>
        </p:txBody>
      </p:sp>
      <p:sp>
        <p:nvSpPr>
          <p:cNvPr id="15" name="14 Rectángulo">
            <a:hlinkClick r:id="rId4" action="ppaction://hlinkfile"/>
          </p:cNvPr>
          <p:cNvSpPr/>
          <p:nvPr/>
        </p:nvSpPr>
        <p:spPr>
          <a:xfrm>
            <a:off x="1357290" y="5500702"/>
            <a:ext cx="571504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285720" y="4500570"/>
            <a:ext cx="271464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5">
                  <a:lumMod val="75000"/>
                </a:schemeClr>
              </a:contourClr>
            </a:sp3d>
          </a:bodyPr>
          <a:lstStyle/>
          <a:p>
            <a:r>
              <a:rPr lang="es-ES" sz="2400" b="1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Celdas combustibles</a:t>
            </a:r>
            <a:endParaRPr lang="es-ES" sz="2400" b="1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4514" name="Picture 2" descr="http://tierra.rediris.es/hidrored/sensibilizacion/datos/consumo/gasto/img/fuen1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123294"/>
            <a:ext cx="3286148" cy="273470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 animBg="1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10.6|9.7|14.9|7|19.1|14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35.9|11.3|2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0.6|1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|9.1|25.4|5.3|1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3.7|19.1|2.3|4.5|13.5|13.1|23.4|1.9|3.2|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7|48|92.8|1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59|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|49.3|29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1.2|16.6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0.7|28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7|20|1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6.4|24.9|1.3|47.3|16.7|9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2.8|15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9.2|14.2|2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4|3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4|7.3|2.9|1.9|15.9|1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9.3|26.4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2159</Words>
  <Application>Microsoft Office PowerPoint</Application>
  <PresentationFormat>Presentación en pantalla (4:3)</PresentationFormat>
  <Paragraphs>564</Paragraphs>
  <Slides>33</Slides>
  <Notes>1</Notes>
  <HiddenSlides>1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Tema de Office</vt:lpstr>
      <vt:lpstr>PhotoImpact</vt:lpstr>
      <vt:lpstr>Ecuación</vt:lpstr>
      <vt:lpstr>Imagen de mapa de bits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Adriana</dc:creator>
  <cp:lastModifiedBy>Adriana</cp:lastModifiedBy>
  <cp:revision>52</cp:revision>
  <dcterms:created xsi:type="dcterms:W3CDTF">2010-02-27T03:40:19Z</dcterms:created>
  <dcterms:modified xsi:type="dcterms:W3CDTF">2010-03-17T15:05:11Z</dcterms:modified>
</cp:coreProperties>
</file>